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_rels/slideMaster1.xml.rels" ContentType="application/vnd.openxmlformats-package.relationships+xml"/>
  <Override PartName="/ppt/slideMasters/_rels/slideMaster2.xml.rels" ContentType="application/vnd.openxmlformats-package.relationships+xml"/>
  <Override PartName="/ppt/slideMasters/_rels/slideMaster3.xml.rels" ContentType="application/vnd.openxmlformats-package.relationships+xml"/>
  <Override PartName="/ppt/slideMasters/_rels/slideMaster4.xml.rels" ContentType="application/vnd.openxmlformats-package.relationships+xml"/>
  <Override PartName="/ppt/slideMasters/_rels/slideMaster5.xml.rels" ContentType="application/vnd.openxmlformats-package.relationships+xml"/>
  <Override PartName="/ppt/slideMasters/_rels/slideMaster6.xml.rels" ContentType="application/vnd.openxmlformats-package.relationships+xml"/>
  <Override PartName="/ppt/slideMasters/_rels/slideMaster7.xml.rels" ContentType="application/vnd.openxmlformats-package.relationships+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slideLayouts/slideLayout31.xml" ContentType="application/vnd.openxmlformats-officedocument.presentationml.slideLayout+xml"/>
  <Override PartName="/ppt/slideLayouts/slideLayout1.xml" ContentType="application/vnd.openxmlformats-officedocument.presentationml.slideLayout+xml"/>
  <Override PartName="/ppt/slideLayouts/slideLayout32.xml" ContentType="application/vnd.openxmlformats-officedocument.presentationml.slideLayout+xml"/>
  <Override PartName="/ppt/slideLayouts/slideLayout2.xml" ContentType="application/vnd.openxmlformats-officedocument.presentationml.slideLayout+xml"/>
  <Override PartName="/ppt/slideLayouts/slideLayout33.xml" ContentType="application/vnd.openxmlformats-officedocument.presentationml.slideLayout+xml"/>
  <Override PartName="/ppt/slideLayouts/slideLayout3.xml" ContentType="application/vnd.openxmlformats-officedocument.presentationml.slideLayout+xml"/>
  <Override PartName="/ppt/slideLayouts/slideLayout34.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35.xml" ContentType="application/vnd.openxmlformats-officedocument.presentationml.slideLayout+xml"/>
  <Override PartName="/ppt/slideLayouts/slideLayout6.xml" ContentType="application/vnd.openxmlformats-officedocument.presentationml.slideLayout+xml"/>
  <Override PartName="/ppt/slideLayouts/slideLayout36.xml" ContentType="application/vnd.openxmlformats-officedocument.presentationml.slideLayout+xml"/>
  <Override PartName="/ppt/slideLayouts/slideLayout7.xml" ContentType="application/vnd.openxmlformats-officedocument.presentationml.slideLayout+xml"/>
  <Override PartName="/ppt/slideLayouts/slideLayout37.xml" ContentType="application/vnd.openxmlformats-officedocument.presentationml.slideLayout+xml"/>
  <Override PartName="/ppt/slideLayouts/slideLayout8.xml" ContentType="application/vnd.openxmlformats-officedocument.presentationml.slideLayout+xml"/>
  <Override PartName="/ppt/slideLayouts/slideLayout38.xml" ContentType="application/vnd.openxmlformats-officedocument.presentationml.slideLayout+xml"/>
  <Override PartName="/ppt/slideLayouts/slideLayout9.xml" ContentType="application/vnd.openxmlformats-officedocument.presentationml.slideLayout+xml"/>
  <Override PartName="/ppt/slideLayouts/slideLayout3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_rels/slideLayout31.xml.rels" ContentType="application/vnd.openxmlformats-package.relationships+xml"/>
  <Override PartName="/ppt/slideLayouts/_rels/slideLayout53.xml.rels" ContentType="application/vnd.openxmlformats-package.relationships+xml"/>
  <Override PartName="/ppt/slideLayouts/_rels/slideLayout1.xml.rels" ContentType="application/vnd.openxmlformats-package.relationships+xml"/>
  <Override PartName="/ppt/slideLayouts/_rels/slideLayout32.xml.rels" ContentType="application/vnd.openxmlformats-package.relationships+xml"/>
  <Override PartName="/ppt/slideLayouts/_rels/slideLayout54.xml.rels" ContentType="application/vnd.openxmlformats-package.relationships+xml"/>
  <Override PartName="/ppt/slideLayouts/_rels/slideLayout2.xml.rels" ContentType="application/vnd.openxmlformats-package.relationships+xml"/>
  <Override PartName="/ppt/slideLayouts/_rels/slideLayout33.xml.rels" ContentType="application/vnd.openxmlformats-package.relationships+xml"/>
  <Override PartName="/ppt/slideLayouts/_rels/slideLayout3.xml.rels" ContentType="application/vnd.openxmlformats-package.relationships+xml"/>
  <Override PartName="/ppt/slideLayouts/_rels/slideLayout55.xml.rels" ContentType="application/vnd.openxmlformats-package.relationships+xml"/>
  <Override PartName="/ppt/slideLayouts/_rels/slideLayout34.xml.rels" ContentType="application/vnd.openxmlformats-package.relationships+xml"/>
  <Override PartName="/ppt/slideLayouts/_rels/slideLayout4.xml.rels" ContentType="application/vnd.openxmlformats-package.relationships+xml"/>
  <Override PartName="/ppt/slideLayouts/_rels/slideLayout56.xml.rels" ContentType="application/vnd.openxmlformats-package.relationships+xml"/>
  <Override PartName="/ppt/slideLayouts/_rels/slideLayout35.xml.rels" ContentType="application/vnd.openxmlformats-package.relationships+xml"/>
  <Override PartName="/ppt/slideLayouts/_rels/slideLayout5.xml.rels" ContentType="application/vnd.openxmlformats-package.relationships+xml"/>
  <Override PartName="/ppt/slideLayouts/_rels/slideLayout57.xml.rels" ContentType="application/vnd.openxmlformats-package.relationships+xml"/>
  <Override PartName="/ppt/slideLayouts/_rels/slideLayout36.xml.rels" ContentType="application/vnd.openxmlformats-package.relationships+xml"/>
  <Override PartName="/ppt/slideLayouts/_rels/slideLayout6.xml.rels" ContentType="application/vnd.openxmlformats-package.relationships+xml"/>
  <Override PartName="/ppt/slideLayouts/_rels/slideLayout58.xml.rels" ContentType="application/vnd.openxmlformats-package.relationships+xml"/>
  <Override PartName="/ppt/slideLayouts/_rels/slideLayout37.xml.rels" ContentType="application/vnd.openxmlformats-package.relationships+xml"/>
  <Override PartName="/ppt/slideLayouts/_rels/slideLayout7.xml.rels" ContentType="application/vnd.openxmlformats-package.relationships+xml"/>
  <Override PartName="/ppt/slideLayouts/_rels/slideLayout59.xml.rels" ContentType="application/vnd.openxmlformats-package.relationships+xml"/>
  <Override PartName="/ppt/slideLayouts/_rels/slideLayout38.xml.rels" ContentType="application/vnd.openxmlformats-package.relationships+xml"/>
  <Override PartName="/ppt/slideLayouts/_rels/slideLayout8.xml.rels" ContentType="application/vnd.openxmlformats-package.relationships+xml"/>
  <Override PartName="/ppt/slideLayouts/_rels/slideLayout39.xml.rels" ContentType="application/vnd.openxmlformats-package.relationships+xml"/>
  <Override PartName="/ppt/slideLayouts/_rels/slideLayout9.xml.rels" ContentType="application/vnd.openxmlformats-package.relationships+xml"/>
  <Override PartName="/ppt/slideLayouts/_rels/slideLayout10.xml.rels" ContentType="application/vnd.openxmlformats-package.relationships+xml"/>
  <Override PartName="/ppt/slideLayouts/_rels/slideLayout11.xml.rels" ContentType="application/vnd.openxmlformats-package.relationships+xml"/>
  <Override PartName="/ppt/slideLayouts/_rels/slideLayout12.xml.rels" ContentType="application/vnd.openxmlformats-package.relationships+xml"/>
  <Override PartName="/ppt/slideLayouts/_rels/slideLayout13.xml.rels" ContentType="application/vnd.openxmlformats-package.relationships+xml"/>
  <Override PartName="/ppt/slideLayouts/_rels/slideLayout14.xml.rels" ContentType="application/vnd.openxmlformats-package.relationships+xml"/>
  <Override PartName="/ppt/slideLayouts/_rels/slideLayout15.xml.rels" ContentType="application/vnd.openxmlformats-package.relationships+xml"/>
  <Override PartName="/ppt/slideLayouts/_rels/slideLayout16.xml.rels" ContentType="application/vnd.openxmlformats-package.relationships+xml"/>
  <Override PartName="/ppt/slideLayouts/_rels/slideLayout17.xml.rels" ContentType="application/vnd.openxmlformats-package.relationships+xml"/>
  <Override PartName="/ppt/slideLayouts/_rels/slideLayout18.xml.rels" ContentType="application/vnd.openxmlformats-package.relationships+xml"/>
  <Override PartName="/ppt/slideLayouts/_rels/slideLayout19.xml.rels" ContentType="application/vnd.openxmlformats-package.relationships+xml"/>
  <Override PartName="/ppt/slideLayouts/_rels/slideLayout20.xml.rels" ContentType="application/vnd.openxmlformats-package.relationships+xml"/>
  <Override PartName="/ppt/slideLayouts/_rels/slideLayout21.xml.rels" ContentType="application/vnd.openxmlformats-package.relationships+xml"/>
  <Override PartName="/ppt/slideLayouts/_rels/slideLayout22.xml.rels" ContentType="application/vnd.openxmlformats-package.relationships+xml"/>
  <Override PartName="/ppt/slideLayouts/_rels/slideLayout23.xml.rels" ContentType="application/vnd.openxmlformats-package.relationships+xml"/>
  <Override PartName="/ppt/slideLayouts/_rels/slideLayout24.xml.rels" ContentType="application/vnd.openxmlformats-package.relationships+xml"/>
  <Override PartName="/ppt/slideLayouts/_rels/slideLayout25.xml.rels" ContentType="application/vnd.openxmlformats-package.relationships+xml"/>
  <Override PartName="/ppt/slideLayouts/_rels/slideLayout26.xml.rels" ContentType="application/vnd.openxmlformats-package.relationships+xml"/>
  <Override PartName="/ppt/slideLayouts/_rels/slideLayout27.xml.rels" ContentType="application/vnd.openxmlformats-package.relationships+xml"/>
  <Override PartName="/ppt/slideLayouts/_rels/slideLayout28.xml.rels" ContentType="application/vnd.openxmlformats-package.relationships+xml"/>
  <Override PartName="/ppt/slideLayouts/_rels/slideLayout29.xml.rels" ContentType="application/vnd.openxmlformats-package.relationships+xml"/>
  <Override PartName="/ppt/slideLayouts/_rels/slideLayout30.xml.rels" ContentType="application/vnd.openxmlformats-package.relationships+xml"/>
  <Override PartName="/ppt/slideLayouts/_rels/slideLayout40.xml.rels" ContentType="application/vnd.openxmlformats-package.relationships+xml"/>
  <Override PartName="/ppt/slideLayouts/_rels/slideLayout41.xml.rels" ContentType="application/vnd.openxmlformats-package.relationships+xml"/>
  <Override PartName="/ppt/slideLayouts/_rels/slideLayout42.xml.rels" ContentType="application/vnd.openxmlformats-package.relationships+xml"/>
  <Override PartName="/ppt/slideLayouts/_rels/slideLayout43.xml.rels" ContentType="application/vnd.openxmlformats-package.relationships+xml"/>
  <Override PartName="/ppt/slideLayouts/_rels/slideLayout44.xml.rels" ContentType="application/vnd.openxmlformats-package.relationships+xml"/>
  <Override PartName="/ppt/slideLayouts/_rels/slideLayout45.xml.rels" ContentType="application/vnd.openxmlformats-package.relationships+xml"/>
  <Override PartName="/ppt/slideLayouts/_rels/slideLayout46.xml.rels" ContentType="application/vnd.openxmlformats-package.relationships+xml"/>
  <Override PartName="/ppt/slideLayouts/_rels/slideLayout47.xml.rels" ContentType="application/vnd.openxmlformats-package.relationships+xml"/>
  <Override PartName="/ppt/slideLayouts/_rels/slideLayout48.xml.rels" ContentType="application/vnd.openxmlformats-package.relationships+xml"/>
  <Override PartName="/ppt/slideLayouts/_rels/slideLayout49.xml.rels" ContentType="application/vnd.openxmlformats-package.relationships+xml"/>
  <Override PartName="/ppt/slideLayouts/_rels/slideLayout50.xml.rels" ContentType="application/vnd.openxmlformats-package.relationships+xml"/>
  <Override PartName="/ppt/slideLayouts/_rels/slideLayout51.xml.rels" ContentType="application/vnd.openxmlformats-package.relationships+xml"/>
  <Override PartName="/ppt/slideLayouts/_rels/slideLayout52.xml.rels" ContentType="application/vnd.openxmlformats-package.relationships+xml"/>
  <Override PartName="/ppt/slideLayouts/_rels/slideLayout60.xml.rels" ContentType="application/vnd.openxmlformats-package.relationships+xml"/>
  <Override PartName="/ppt/slideLayouts/_rels/slideLayout61.xml.rels" ContentType="application/vnd.openxmlformats-package.relationships+xml"/>
  <Override PartName="/ppt/slideLayouts/_rels/slideLayout62.xml.rels" ContentType="application/vnd.openxmlformats-package.relationships+xml"/>
  <Override PartName="/ppt/slideLayouts/_rels/slideLayout63.xml.rels" ContentType="application/vnd.openxmlformats-package.relationships+xml"/>
  <Override PartName="/ppt/slideLayouts/_rels/slideLayout64.xml.rels" ContentType="application/vnd.openxmlformats-package.relationships+xml"/>
  <Override PartName="/ppt/slideLayouts/_rels/slideLayout65.xml.rels" ContentType="application/vnd.openxmlformats-package.relationships+xml"/>
  <Override PartName="/ppt/slideLayouts/_rels/slideLayout66.xml.rels" ContentType="application/vnd.openxmlformats-package.relationships+xml"/>
  <Override PartName="/ppt/slideLayouts/_rels/slideLayout67.xml.rels" ContentType="application/vnd.openxmlformats-package.relationships+xml"/>
  <Override PartName="/ppt/slideLayouts/_rels/slideLayout68.xml.rels" ContentType="application/vnd.openxmlformats-package.relationships+xml"/>
  <Override PartName="/ppt/slideLayouts/_rels/slideLayout69.xml.rels" ContentType="application/vnd.openxmlformats-package.relationships+xml"/>
  <Override PartName="/ppt/slideLayouts/_rels/slideLayout70.xml.rels" ContentType="application/vnd.openxmlformats-package.relationships+xml"/>
  <Override PartName="/ppt/slideLayouts/_rels/slideLayout71.xml.rels" ContentType="application/vnd.openxmlformats-package.relationships+xml"/>
  <Override PartName="/ppt/slideLayouts/_rels/slideLayout72.xml.rels" ContentType="application/vnd.openxmlformats-package.relationships+xml"/>
  <Override PartName="/ppt/slideLayouts/_rels/slideLayout73.xml.rels" ContentType="application/vnd.openxmlformats-package.relationships+xml"/>
  <Override PartName="/ppt/slideLayouts/_rels/slideLayout74.xml.rels" ContentType="application/vnd.openxmlformats-package.relationships+xml"/>
  <Override PartName="/ppt/slideLayouts/_rels/slideLayout75.xml.rels" ContentType="application/vnd.openxmlformats-package.relationships+xml"/>
  <Override PartName="/ppt/slideLayouts/_rels/slideLayout76.xml.rels" ContentType="application/vnd.openxmlformats-package.relationships+xml"/>
  <Override PartName="/ppt/slideLayouts/_rels/slideLayout77.xml.rels" ContentType="application/vnd.openxmlformats-package.relationships+xml"/>
  <Override PartName="/ppt/slideLayouts/_rels/slideLayout78.xml.rels" ContentType="application/vnd.openxmlformats-package.relationships+xml"/>
  <Override PartName="/ppt/slideLayouts/_rels/slideLayout79.xml.rels" ContentType="application/vnd.openxmlformats-package.relationships+xml"/>
  <Override PartName="/ppt/slideLayouts/_rels/slideLayout80.xml.rels" ContentType="application/vnd.openxmlformats-package.relationships+xml"/>
  <Override PartName="/ppt/slideLayouts/_rels/slideLayout81.xml.rels" ContentType="application/vnd.openxmlformats-package.relationships+xml"/>
  <Override PartName="/ppt/slideLayouts/_rels/slideLayout82.xml.rels" ContentType="application/vnd.openxmlformats-package.relationships+xml"/>
  <Override PartName="/ppt/slideLayouts/_rels/slideLayout83.xml.rels" ContentType="application/vnd.openxmlformats-package.relationships+xml"/>
  <Override PartName="/ppt/slideLayouts/_rels/slideLayout84.xml.rels" ContentType="application/vnd.openxmlformats-package.relationships+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_rels/presentation.xml.rels" ContentType="application/vnd.openxmlformats-package.relationships+xml"/>
  <Override PartName="/ppt/slides/slide1.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slide21.xml" ContentType="application/vnd.openxmlformats-officedocument.presentationml.slide+xml"/>
  <Override PartName="/ppt/slides/slide4.xml" ContentType="application/vnd.openxmlformats-officedocument.presentationml.slide+xml"/>
  <Override PartName="/ppt/slides/slide22.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23.xml" ContentType="application/vnd.openxmlformats-officedocument.presentationml.slide+xml"/>
  <Override PartName="/ppt/slides/slide7.xml" ContentType="application/vnd.openxmlformats-officedocument.presentationml.slide+xml"/>
  <Override PartName="/ppt/slides/slide24.xml" ContentType="application/vnd.openxmlformats-officedocument.presentationml.slide+xml"/>
  <Override PartName="/ppt/slides/slide8.xml" ContentType="application/vnd.openxmlformats-officedocument.presentationml.slide+xml"/>
  <Override PartName="/ppt/slides/slide25.xml" ContentType="application/vnd.openxmlformats-officedocument.presentationml.slide+xml"/>
  <Override PartName="/ppt/slides/slide9.xml" ContentType="application/vnd.openxmlformats-officedocument.presentationml.slide+xml"/>
  <Override PartName="/ppt/slides/slide26.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_rels/slide35.xml.rels" ContentType="application/vnd.openxmlformats-package.relationships+xml"/>
  <Override PartName="/ppt/slides/_rels/slide1.xml.rels" ContentType="application/vnd.openxmlformats-package.relationships+xml"/>
  <Override PartName="/ppt/slides/_rels/slide22.xml.rels" ContentType="application/vnd.openxmlformats-package.relationships+xml"/>
  <Override PartName="/ppt/slides/_rels/slide36.xml.rels" ContentType="application/vnd.openxmlformats-package.relationships+xml"/>
  <Override PartName="/ppt/slides/_rels/slide2.xml.rels" ContentType="application/vnd.openxmlformats-package.relationships+xml"/>
  <Override PartName="/ppt/slides/_rels/slide37.xml.rels" ContentType="application/vnd.openxmlformats-package.relationships+xml"/>
  <Override PartName="/ppt/slides/_rels/slide3.xml.rels" ContentType="application/vnd.openxmlformats-package.relationships+xml"/>
  <Override PartName="/ppt/slides/_rels/slide20.xml.rels" ContentType="application/vnd.openxmlformats-package.relationships+xml"/>
  <Override PartName="/ppt/slides/_rels/slide4.xml.rels" ContentType="application/vnd.openxmlformats-package.relationships+xml"/>
  <Override PartName="/ppt/slides/_rels/slide38.xml.rels" ContentType="application/vnd.openxmlformats-package.relationships+xml"/>
  <Override PartName="/ppt/slides/_rels/slide21.xml.rels" ContentType="application/vnd.openxmlformats-package.relationships+xml"/>
  <Override PartName="/ppt/slides/_rels/slide5.xml.rels" ContentType="application/vnd.openxmlformats-package.relationships+xml"/>
  <Override PartName="/ppt/slides/_rels/slide39.xml.rels" ContentType="application/vnd.openxmlformats-package.relationships+xml"/>
  <Override PartName="/ppt/slides/_rels/slide6.xml.rels" ContentType="application/vnd.openxmlformats-package.relationships+xml"/>
  <Override PartName="/ppt/slides/_rels/slide50.xml.rels" ContentType="application/vnd.openxmlformats-package.relationships+xml"/>
  <Override PartName="/ppt/slides/_rels/slide23.xml.rels" ContentType="application/vnd.openxmlformats-package.relationships+xml"/>
  <Override PartName="/ppt/slides/_rels/slide7.xml.rels" ContentType="application/vnd.openxmlformats-package.relationships+xml"/>
  <Override PartName="/ppt/slides/_rels/slide51.xml.rels" ContentType="application/vnd.openxmlformats-package.relationships+xml"/>
  <Override PartName="/ppt/slides/_rels/slide24.xml.rels" ContentType="application/vnd.openxmlformats-package.relationships+xml"/>
  <Override PartName="/ppt/slides/_rels/slide8.xml.rels" ContentType="application/vnd.openxmlformats-package.relationships+xml"/>
  <Override PartName="/ppt/slides/_rels/slide52.xml.rels" ContentType="application/vnd.openxmlformats-package.relationships+xml"/>
  <Override PartName="/ppt/slides/_rels/slide25.xml.rels" ContentType="application/vnd.openxmlformats-package.relationships+xml"/>
  <Override PartName="/ppt/slides/_rels/slide9.xml.rels" ContentType="application/vnd.openxmlformats-package.relationships+xml"/>
  <Override PartName="/ppt/slides/_rels/slide53.xml.rels" ContentType="application/vnd.openxmlformats-package.relationships+xml"/>
  <Override PartName="/ppt/slides/_rels/slide26.xml.rels" ContentType="application/vnd.openxmlformats-package.relationships+xml"/>
  <Override PartName="/ppt/slides/_rels/slide10.xml.rels" ContentType="application/vnd.openxmlformats-package.relationships+xml"/>
  <Override PartName="/ppt/slides/_rels/slide11.xml.rels" ContentType="application/vnd.openxmlformats-package.relationships+xml"/>
  <Override PartName="/ppt/slides/_rels/slide12.xml.rels" ContentType="application/vnd.openxmlformats-package.relationships+xml"/>
  <Override PartName="/ppt/slides/_rels/slide13.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_rels/slide16.xml.rels" ContentType="application/vnd.openxmlformats-package.relationships+xml"/>
  <Override PartName="/ppt/slides/_rels/slide17.xml.rels" ContentType="application/vnd.openxmlformats-package.relationships+xml"/>
  <Override PartName="/ppt/slides/_rels/slide18.xml.rels" ContentType="application/vnd.openxmlformats-package.relationships+xml"/>
  <Override PartName="/ppt/slides/_rels/slide19.xml.rels" ContentType="application/vnd.openxmlformats-package.relationships+xml"/>
  <Override PartName="/ppt/slides/_rels/slide27.xml.rels" ContentType="application/vnd.openxmlformats-package.relationships+xml"/>
  <Override PartName="/ppt/slides/_rels/slide28.xml.rels" ContentType="application/vnd.openxmlformats-package.relationships+xml"/>
  <Override PartName="/ppt/slides/_rels/slide29.xml.rels" ContentType="application/vnd.openxmlformats-package.relationships+xml"/>
  <Override PartName="/ppt/slides/_rels/slide30.xml.rels" ContentType="application/vnd.openxmlformats-package.relationships+xml"/>
  <Override PartName="/ppt/slides/_rels/slide31.xml.rels" ContentType="application/vnd.openxmlformats-package.relationships+xml"/>
  <Override PartName="/ppt/slides/_rels/slide32.xml.rels" ContentType="application/vnd.openxmlformats-package.relationships+xml"/>
  <Override PartName="/ppt/slides/_rels/slide33.xml.rels" ContentType="application/vnd.openxmlformats-package.relationships+xml"/>
  <Override PartName="/ppt/slides/_rels/slide34.xml.rels" ContentType="application/vnd.openxmlformats-package.relationships+xml"/>
  <Override PartName="/ppt/slides/_rels/slide40.xml.rels" ContentType="application/vnd.openxmlformats-package.relationships+xml"/>
  <Override PartName="/ppt/slides/_rels/slide41.xml.rels" ContentType="application/vnd.openxmlformats-package.relationships+xml"/>
  <Override PartName="/ppt/slides/_rels/slide42.xml.rels" ContentType="application/vnd.openxmlformats-package.relationships+xml"/>
  <Override PartName="/ppt/slides/_rels/slide43.xml.rels" ContentType="application/vnd.openxmlformats-package.relationships+xml"/>
  <Override PartName="/ppt/slides/_rels/slide44.xml.rels" ContentType="application/vnd.openxmlformats-package.relationships+xml"/>
  <Override PartName="/ppt/slides/_rels/slide45.xml.rels" ContentType="application/vnd.openxmlformats-package.relationships+xml"/>
  <Override PartName="/ppt/slides/_rels/slide46.xml.rels" ContentType="application/vnd.openxmlformats-package.relationships+xml"/>
  <Override PartName="/ppt/slides/_rels/slide47.xml.rels" ContentType="application/vnd.openxmlformats-package.relationships+xml"/>
  <Override PartName="/ppt/slides/_rels/slide48.xml.rels" ContentType="application/vnd.openxmlformats-package.relationships+xml"/>
  <Override PartName="/ppt/slides/_rels/slide49.xml.rels" ContentType="application/vnd.openxmlformats-package.relationships+xml"/>
  <Override PartName="/ppt/slides/_rels/slide54.xml.rels" ContentType="application/vnd.openxmlformats-package.relationships+xml"/>
  <Override PartName="/ppt/slides/_rels/slide55.xml.rels" ContentType="application/vnd.openxmlformats-package.relationships+xml"/>
  <Override PartName="/ppt/slides/_rels/slide56.xml.rels" ContentType="application/vnd.openxmlformats-package.relationships+xml"/>
  <Override PartName="/ppt/slides/_rels/slide57.xml.rels" ContentType="application/vnd.openxmlformats-package.relationships+xml"/>
  <Override PartName="/ppt/slides/_rels/slide58.xml.rels" ContentType="application/vnd.openxmlformats-package.relationships+xml"/>
  <Override PartName="/ppt/slides/_rels/slide59.xml.rels" ContentType="application/vnd.openxmlformats-package.relationships+xml"/>
  <Override PartName="/ppt/slides/_rels/slide60.xml.rels" ContentType="application/vnd.openxmlformats-package.relationships+xml"/>
  <Override PartName="/ppt/slides/_rels/slide61.xml.rels" ContentType="application/vnd.openxmlformats-package.relationships+xml"/>
  <Override PartName="/ppt/slides/_rels/slide62.xml.rels" ContentType="application/vnd.openxmlformats-package.relationships+xml"/>
  <Override PartName="/ppt/slides/_rels/slide63.xml.rels" ContentType="application/vnd.openxmlformats-package.relationships+xml"/>
  <Override PartName="/ppt/slides/_rels/slide64.xml.rels" ContentType="application/vnd.openxmlformats-package.relationships+xml"/>
  <Override PartName="/ppt/slides/_rels/slide65.xml.rels" ContentType="application/vnd.openxmlformats-package.relationships+xml"/>
  <Override PartName="/ppt/slides/_rels/slide66.xml.rels" ContentType="application/vnd.openxmlformats-package.relationships+xml"/>
  <Override PartName="/ppt/slides/_rels/slide67.xml.rels" ContentType="application/vnd.openxmlformats-package.relationships+xml"/>
  <Override PartName="/ppt/slides/_rels/slide68.xml.rels" ContentType="application/vnd.openxmlformats-package.relationships+xml"/>
  <Override PartName="/ppt/slides/_rels/slide69.xml.rels" ContentType="application/vnd.openxmlformats-package.relationships+xml"/>
  <Override PartName="/ppt/slides/_rels/slide70.xml.rels" ContentType="application/vnd.openxmlformats-package.relationships+xml"/>
  <Override PartName="/ppt/slides/_rels/slide71.xml.rels" ContentType="application/vnd.openxmlformats-package.relationships+xml"/>
  <Override PartName="/ppt/slides/_rels/slide72.xml.rels" ContentType="application/vnd.openxmlformats-package.relationships+xml"/>
  <Override PartName="/ppt/slides/_rels/slide73.xml.rels" ContentType="application/vnd.openxmlformats-package.relationships+xml"/>
  <Override PartName="/ppt/slides/_rels/slide74.xml.rels" ContentType="application/vnd.openxmlformats-package.relationships+xml"/>
  <Override PartName="/ppt/slides/_rels/slide75.xml.rels" ContentType="application/vnd.openxmlformats-package.relationships+xml"/>
  <Override PartName="/ppt/slides/_rels/slide76.xml.rels" ContentType="application/vnd.openxmlformats-package.relationships+xml"/>
  <Override PartName="/ppt/slides/_rels/slide77.xml.rels" ContentType="application/vnd.openxmlformats-package.relationships+xml"/>
  <Override PartName="/ppt/slides/_rels/slide78.xml.rels" ContentType="application/vnd.openxmlformats-package.relationships+xml"/>
  <Override PartName="/ppt/slides/_rels/slide79.xml.rels" ContentType="application/vnd.openxmlformats-package.relationships+xml"/>
  <Override PartName="/ppt/slides/_rels/slide80.xml.rels" ContentType="application/vnd.openxmlformats-package.relationships+xml"/>
  <Override PartName="/ppt/slides/_rels/slide81.xml.rels" ContentType="application/vnd.openxmlformats-package.relationships+xml"/>
  <Override PartName="/ppt/slides/_rels/slide82.xml.rels" ContentType="application/vnd.openxmlformats-package.relationships+xml"/>
  <Override PartName="/ppt/slides/_rels/slide83.xml.rels" ContentType="application/vnd.openxmlformats-package.relationships+xml"/>
  <Override PartName="/ppt/slides/_rels/slide84.xml.rels" ContentType="application/vnd.openxmlformats-package.relationships+xml"/>
  <Override PartName="/ppt/slides/_rels/slide85.xml.rels" ContentType="application/vnd.openxmlformats-package.relationships+xml"/>
  <Override PartName="/ppt/slides/_rels/slide86.xml.rels" ContentType="application/vnd.openxmlformats-package.relationships+xml"/>
  <Override PartName="/ppt/slides/_rels/slide87.xml.rels" ContentType="application/vnd.openxmlformats-package.relationships+xml"/>
  <Override PartName="/ppt/slides/_rels/slide88.xml.rels" ContentType="application/vnd.openxmlformats-package.relationships+xml"/>
  <Override PartName="/ppt/slides/_rels/slide89.xml.rels" ContentType="application/vnd.openxmlformats-package.relationships+xml"/>
  <Override PartName="/ppt/slides/_rels/slide90.xml.rels" ContentType="application/vnd.openxmlformats-package.relationships+xml"/>
  <Override PartName="/ppt/slides/_rels/slide91.xml.rels" ContentType="application/vnd.openxmlformats-package.relationships+xml"/>
  <Override PartName="/ppt/slides/_rels/slide92.xml.rels" ContentType="application/vnd.openxmlformats-package.relationships+xml"/>
  <Override PartName="/ppt/slides/_rels/slide93.xml.rels" ContentType="application/vnd.openxmlformats-package.relationships+xml"/>
  <Override PartName="/ppt/slides/_rels/slide94.xml.rels" ContentType="application/vnd.openxmlformats-package.relationships+xml"/>
  <Override PartName="/ppt/slides/_rels/slide95.xml.rels" ContentType="application/vnd.openxmlformats-package.relationships+xml"/>
  <Override PartName="/ppt/slides/_rels/slide96.xml.rels" ContentType="application/vnd.openxmlformats-package.relationships+xml"/>
  <Override PartName="/ppt/slides/_rels/slide97.xml.rels" ContentType="application/vnd.openxmlformats-package.relationships+xml"/>
  <Override PartName="/ppt/slides/_rels/slide98.xml.rels" ContentType="application/vnd.openxmlformats-package.relationships+xml"/>
  <Override PartName="/ppt/slides/_rels/slide99.xml.rels" ContentType="application/vnd.openxmlformats-package.relationships+xml"/>
  <Override PartName="/ppt/slides/_rels/slide100.xml.rels" ContentType="application/vnd.openxmlformats-package.relationships+xml"/>
  <Override PartName="/ppt/slides/_rels/slide101.xml.rels" ContentType="application/vnd.openxmlformats-package.relationships+xml"/>
  <Override PartName="/ppt/slides/_rels/slide102.xml.rels" ContentType="application/vnd.openxmlformats-package.relationships+xml"/>
  <Override PartName="/ppt/slides/_rels/slide103.xml.rels" ContentType="application/vnd.openxmlformats-package.relationships+xml"/>
  <Override PartName="/ppt/slides/_rels/slide104.xml.rels" ContentType="application/vnd.openxmlformats-package.relationships+xml"/>
  <Override PartName="/ppt/slides/_rels/slide105.xml.rels" ContentType="application/vnd.openxmlformats-package.relationships+xml"/>
  <Override PartName="/ppt/slides/_rels/slide106.xml.rels" ContentType="application/vnd.openxmlformats-package.relationships+xml"/>
  <Override PartName="/ppt/slides/_rels/slide107.xml.rels" ContentType="application/vnd.openxmlformats-package.relationships+xml"/>
  <Override PartName="/ppt/slides/_rels/slide108.xml.rels" ContentType="application/vnd.openxmlformats-package.relationships+xml"/>
  <Override PartName="/ppt/slides/_rels/slide109.xml.rels" ContentType="application/vnd.openxmlformats-package.relationships+xml"/>
  <Override PartName="/ppt/slides/_rels/slide110.xml.rels" ContentType="application/vnd.openxmlformats-package.relationships+xml"/>
  <Override PartName="/ppt/slides/_rels/slide111.xml.rels" ContentType="application/vnd.openxmlformats-package.relationships+xml"/>
  <Override PartName="/ppt/slides/_rels/slide112.xml.rels" ContentType="application/vnd.openxmlformats-package.relationships+xml"/>
  <Override PartName="/ppt/slides/_rels/slide113.xml.rels" ContentType="application/vnd.openxmlformats-package.relationships+xml"/>
  <Override PartName="/ppt/slides/_rels/slide114.xml.rels" ContentType="application/vnd.openxmlformats-package.relationships+xml"/>
  <Override PartName="/ppt/slides/_rels/slide115.xml.rels" ContentType="application/vnd.openxmlformats-package.relationships+xml"/>
  <Override PartName="/ppt/slides/_rels/slide116.xml.rels" ContentType="application/vnd.openxmlformats-package.relationships+xml"/>
  <Override PartName="/ppt/slides/_rels/slide117.xml.rels" ContentType="application/vnd.openxmlformats-package.relationships+xml"/>
  <Override PartName="/ppt/slides/_rels/slide118.xml.rels" ContentType="application/vnd.openxmlformats-package.relationships+xml"/>
  <Override PartName="/ppt/slides/_rels/slide119.xml.rels" ContentType="application/vnd.openxmlformats-package.relationships+xml"/>
  <Override PartName="/ppt/slides/_rels/slide120.xml.rels" ContentType="application/vnd.openxmlformats-package.relationships+xml"/>
  <Override PartName="/ppt/slides/_rels/slide121.xml.rels" ContentType="application/vnd.openxmlformats-package.relationships+xml"/>
  <Override PartName="/ppt/slides/_rels/slide122.xml.rels" ContentType="application/vnd.openxmlformats-package.relationships+xml"/>
  <Override PartName="/ppt/slides/_rels/slide123.xml.rels" ContentType="application/vnd.openxmlformats-package.relationships+xml"/>
  <Override PartName="/ppt/slides/_rels/slide124.xml.rels" ContentType="application/vnd.openxmlformats-package.relationships+xml"/>
  <Override PartName="/ppt/slides/_rels/slide125.xml.rels" ContentType="application/vnd.openxmlformats-package.relationships+xml"/>
  <Override PartName="/ppt/slides/_rels/slide126.xml.rels" ContentType="application/vnd.openxmlformats-package.relationships+xml"/>
  <Override PartName="/ppt/slides/_rels/slide127.xml.rels" ContentType="application/vnd.openxmlformats-package.relationships+xml"/>
  <Override PartName="/ppt/slides/_rels/slide128.xml.rels" ContentType="application/vnd.openxmlformats-package.relationships+xml"/>
  <Override PartName="/ppt/slides/_rels/slide129.xml.rels" ContentType="application/vnd.openxmlformats-package.relationships+xml"/>
  <Override PartName="/ppt/slides/_rels/slide130.xml.rels" ContentType="application/vnd.openxmlformats-package.relationships+xml"/>
  <Override PartName="/ppt/slides/_rels/slide131.xml.rels" ContentType="application/vnd.openxmlformats-package.relationships+xml"/>
  <Override PartName="/ppt/slides/_rels/slide132.xml.rels" ContentType="application/vnd.openxmlformats-package.relationships+xml"/>
  <Override PartName="/ppt/slides/_rels/slide133.xml.rels" ContentType="application/vnd.openxmlformats-package.relationships+xml"/>
  <Override PartName="/ppt/slides/_rels/slide134.xml.rels" ContentType="application/vnd.openxmlformats-package.relationships+xml"/>
  <Override PartName="/ppt/slides/_rels/slide135.xml.rels" ContentType="application/vnd.openxmlformats-package.relationships+xml"/>
  <Override PartName="/ppt/slides/_rels/slide136.xml.rels" ContentType="application/vnd.openxmlformats-package.relationships+xml"/>
  <Override PartName="/ppt/slides/_rels/slide137.xml.rels" ContentType="application/vnd.openxmlformats-package.relationships+xml"/>
  <Override PartName="/ppt/slides/_rels/slide138.xml.rels" ContentType="application/vnd.openxmlformats-package.relationships+xml"/>
  <Override PartName="/ppt/slides/_rels/slide139.xml.rels" ContentType="application/vnd.openxmlformats-package.relationships+xml"/>
  <Override PartName="/ppt/slides/_rels/slide140.xml.rels" ContentType="application/vnd.openxmlformats-package.relationships+xml"/>
  <Override PartName="/ppt/slides/_rels/slide141.xml.rels" ContentType="application/vnd.openxmlformats-package.relationships+xml"/>
  <Override PartName="/ppt/slides/_rels/slide142.xml.rels" ContentType="application/vnd.openxmlformats-package.relationships+xml"/>
  <Override PartName="/ppt/slides/_rels/slide143.xml.rels" ContentType="application/vnd.openxmlformats-package.relationships+xml"/>
  <Override PartName="/ppt/slides/_rels/slide144.xml.rels" ContentType="application/vnd.openxmlformats-package.relationships+xml"/>
  <Override PartName="/ppt/slides/_rels/slide145.xml.rels" ContentType="application/vnd.openxmlformats-package.relationships+xml"/>
  <Override PartName="/ppt/presProps.xml" ContentType="application/vnd.openxmlformats-officedocument.presentationml.presProps+xml"/>
  <Override PartName="/ppt/media/image57.png" ContentType="image/png"/>
  <Override PartName="/ppt/media/image1.png" ContentType="image/png"/>
  <Override PartName="/ppt/media/image58.png" ContentType="image/png"/>
  <Override PartName="/ppt/media/image2.png" ContentType="image/png"/>
  <Override PartName="/ppt/media/image59.png" ContentType="image/png"/>
  <Override PartName="/ppt/media/image3.png" ContentType="image/png"/>
  <Override PartName="/ppt/media/image4.png" ContentType="image/png"/>
  <Override PartName="/ppt/media/image70.png" ContentType="image/png"/>
  <Override PartName="/ppt/media/image71.png" ContentType="image/png"/>
  <Override PartName="/ppt/media/image5.png" ContentType="image/png"/>
  <Override PartName="/ppt/media/image72.png" ContentType="image/png"/>
  <Override PartName="/ppt/media/image6.png" ContentType="image/png"/>
  <Override PartName="/ppt/media/image73.png" ContentType="image/png"/>
  <Override PartName="/ppt/media/image7.png" ContentType="image/png"/>
  <Override PartName="/ppt/media/image74.png" ContentType="image/png"/>
  <Override PartName="/ppt/media/image8.png" ContentType="image/png"/>
  <Override PartName="/ppt/media/image75.png" ContentType="image/png"/>
  <Override PartName="/ppt/media/image9.png" ContentType="image/png"/>
  <Override PartName="/ppt/media/image10.png" ContentType="image/png"/>
  <Override PartName="/ppt/media/image11.png" ContentType="image/png"/>
  <Override PartName="/ppt/media/image12.png" ContentType="image/png"/>
  <Override PartName="/ppt/media/image13.png" ContentType="image/png"/>
  <Override PartName="/ppt/media/image14.png" ContentType="image/png"/>
  <Override PartName="/ppt/media/image15.png" ContentType="image/png"/>
  <Override PartName="/ppt/media/image16.png" ContentType="image/png"/>
  <Override PartName="/ppt/media/image17.png" ContentType="image/png"/>
  <Override PartName="/ppt/media/image18.png" ContentType="image/png"/>
  <Override PartName="/ppt/media/image19.png" ContentType="image/png"/>
  <Override PartName="/ppt/media/image20.png" ContentType="image/png"/>
  <Override PartName="/ppt/media/image21.png" ContentType="image/png"/>
  <Override PartName="/ppt/media/image22.png" ContentType="image/png"/>
  <Override PartName="/ppt/media/image23.png" ContentType="image/png"/>
  <Override PartName="/ppt/media/image24.png" ContentType="image/png"/>
  <Override PartName="/ppt/media/image25.png" ContentType="image/png"/>
  <Override PartName="/ppt/media/image26.png" ContentType="image/png"/>
  <Override PartName="/ppt/media/image27.png" ContentType="image/png"/>
  <Override PartName="/ppt/media/image28.png" ContentType="image/png"/>
  <Override PartName="/ppt/media/image29.png" ContentType="image/png"/>
  <Override PartName="/ppt/media/image30.png" ContentType="image/png"/>
  <Override PartName="/ppt/media/image31.png" ContentType="image/png"/>
  <Override PartName="/ppt/media/image32.png" ContentType="image/png"/>
  <Override PartName="/ppt/media/image33.png" ContentType="image/png"/>
  <Override PartName="/ppt/media/image34.png" ContentType="image/png"/>
  <Override PartName="/ppt/media/image35.png" ContentType="image/png"/>
  <Override PartName="/ppt/media/image36.png" ContentType="image/png"/>
  <Override PartName="/ppt/media/image37.png" ContentType="image/png"/>
  <Override PartName="/ppt/media/image38.png" ContentType="image/png"/>
  <Override PartName="/ppt/media/image39.png" ContentType="image/png"/>
  <Override PartName="/ppt/media/image40.png" ContentType="image/png"/>
  <Override PartName="/ppt/media/image41.png" ContentType="image/png"/>
  <Override PartName="/ppt/media/image42.png" ContentType="image/png"/>
  <Override PartName="/ppt/media/image43.png" ContentType="image/png"/>
  <Override PartName="/ppt/media/image44.png" ContentType="image/png"/>
  <Override PartName="/ppt/media/image45.png" ContentType="image/png"/>
  <Override PartName="/ppt/media/image46.png" ContentType="image/png"/>
  <Override PartName="/ppt/media/image47.png" ContentType="image/png"/>
  <Override PartName="/ppt/media/image48.png" ContentType="image/png"/>
  <Override PartName="/ppt/media/image49.png" ContentType="image/png"/>
  <Override PartName="/ppt/media/image50.png" ContentType="image/png"/>
  <Override PartName="/ppt/media/image51.png" ContentType="image/png"/>
  <Override PartName="/ppt/media/image52.png" ContentType="image/png"/>
  <Override PartName="/ppt/media/image53.png" ContentType="image/png"/>
  <Override PartName="/ppt/media/image54.png" ContentType="image/png"/>
  <Override PartName="/ppt/media/image55.png" ContentType="image/png"/>
  <Override PartName="/ppt/media/image56.png" ContentType="image/png"/>
  <Override PartName="/ppt/media/image60.png" ContentType="image/png"/>
  <Override PartName="/ppt/media/image61.png" ContentType="image/png"/>
  <Override PartName="/ppt/media/image62.png" ContentType="image/png"/>
  <Override PartName="/ppt/media/image63.png" ContentType="image/png"/>
  <Override PartName="/ppt/media/image64.png" ContentType="image/png"/>
  <Override PartName="/ppt/media/image65.png" ContentType="image/png"/>
  <Override PartName="/ppt/media/image66.png" ContentType="image/png"/>
  <Override PartName="/ppt/media/image67.png" ContentType="image/png"/>
  <Override PartName="/ppt/media/image68.png" ContentType="image/png"/>
  <Override PartName="/ppt/media/image69.png" ContentType="image/png"/>
  <Override PartName="/ppt/media/image76.png" ContentType="image/png"/>
  <Override PartName="/ppt/media/image77.png" ContentType="image/png"/>
  <Override PartName="/ppt/media/image78.png" ContentType="image/png"/>
  <Override PartName="/ppt/media/image79.png" ContentType="image/png"/>
  <Override PartName="/ppt/media/image80.png" ContentType="image/png"/>
  <Override PartName="/ppt/media/image81.png" ContentType="image/png"/>
  <Override PartName="/ppt/media/image82.png" ContentType="image/png"/>
  <Override PartName="/ppt/media/image83.png" ContentType="image/png"/>
  <Override PartName="/ppt/media/image84.png" ContentType="image/png"/>
  <Override PartName="/ppt/media/image85.png" ContentType="image/png"/>
  <Override PartName="/ppt/media/image86.png" ContentType="image/png"/>
  <Override PartName="/ppt/media/image87.png" ContentType="image/png"/>
  <Override PartName="/ppt/media/image88.png" ContentType="image/png"/>
  <Override PartName="/ppt/media/image89.png" ContentType="image/png"/>
  <Override PartName="/ppt/media/image90.png" ContentType="image/png"/>
  <Override PartName="/ppt/media/image91.png" ContentType="image/png"/>
  <Override PartName="/ppt/media/image92.png" ContentType="image/png"/>
  <Override PartName="/ppt/media/image93.png" ContentType="image/png"/>
  <Override PartName="/ppt/media/image94.png" ContentType="image/png"/>
  <Override PartName="/ppt/media/image95.png" ContentType="image/png"/>
  <Override PartName="/ppt/media/image96.png" ContentType="image/pn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 id="2147483700" r:id="rId6"/>
    <p:sldMasterId id="2147483713" r:id="rId7"/>
    <p:sldMasterId id="2147483726" r:id="rId8"/>
  </p:sld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 id="291" r:id="rId44"/>
    <p:sldId id="292" r:id="rId45"/>
    <p:sldId id="293" r:id="rId46"/>
    <p:sldId id="294" r:id="rId47"/>
    <p:sldId id="295" r:id="rId48"/>
    <p:sldId id="296" r:id="rId49"/>
    <p:sldId id="297" r:id="rId50"/>
    <p:sldId id="298" r:id="rId51"/>
    <p:sldId id="299" r:id="rId52"/>
    <p:sldId id="300" r:id="rId53"/>
    <p:sldId id="301" r:id="rId54"/>
    <p:sldId id="302" r:id="rId55"/>
    <p:sldId id="303" r:id="rId56"/>
    <p:sldId id="304" r:id="rId57"/>
    <p:sldId id="305" r:id="rId58"/>
    <p:sldId id="306" r:id="rId59"/>
    <p:sldId id="307" r:id="rId60"/>
    <p:sldId id="308" r:id="rId61"/>
    <p:sldId id="309" r:id="rId62"/>
    <p:sldId id="310" r:id="rId63"/>
    <p:sldId id="311" r:id="rId64"/>
    <p:sldId id="312" r:id="rId65"/>
    <p:sldId id="313" r:id="rId66"/>
    <p:sldId id="314" r:id="rId67"/>
    <p:sldId id="315" r:id="rId68"/>
    <p:sldId id="316" r:id="rId69"/>
    <p:sldId id="317" r:id="rId70"/>
    <p:sldId id="318" r:id="rId71"/>
    <p:sldId id="319" r:id="rId72"/>
    <p:sldId id="320" r:id="rId73"/>
    <p:sldId id="321" r:id="rId74"/>
    <p:sldId id="322" r:id="rId75"/>
    <p:sldId id="323" r:id="rId76"/>
    <p:sldId id="324" r:id="rId77"/>
    <p:sldId id="325" r:id="rId78"/>
    <p:sldId id="326" r:id="rId79"/>
    <p:sldId id="327" r:id="rId80"/>
    <p:sldId id="328" r:id="rId81"/>
    <p:sldId id="329" r:id="rId82"/>
    <p:sldId id="330" r:id="rId83"/>
    <p:sldId id="331" r:id="rId84"/>
    <p:sldId id="332" r:id="rId85"/>
    <p:sldId id="333" r:id="rId86"/>
    <p:sldId id="334" r:id="rId87"/>
    <p:sldId id="335" r:id="rId88"/>
    <p:sldId id="336" r:id="rId89"/>
    <p:sldId id="337" r:id="rId90"/>
    <p:sldId id="338" r:id="rId91"/>
    <p:sldId id="339" r:id="rId92"/>
    <p:sldId id="340" r:id="rId93"/>
    <p:sldId id="341" r:id="rId94"/>
    <p:sldId id="342" r:id="rId95"/>
    <p:sldId id="343" r:id="rId96"/>
    <p:sldId id="344" r:id="rId97"/>
    <p:sldId id="345" r:id="rId98"/>
    <p:sldId id="346" r:id="rId99"/>
    <p:sldId id="347" r:id="rId100"/>
    <p:sldId id="348" r:id="rId101"/>
    <p:sldId id="349" r:id="rId102"/>
    <p:sldId id="350" r:id="rId103"/>
    <p:sldId id="351" r:id="rId104"/>
    <p:sldId id="352" r:id="rId105"/>
    <p:sldId id="353" r:id="rId106"/>
    <p:sldId id="354" r:id="rId107"/>
    <p:sldId id="355" r:id="rId108"/>
    <p:sldId id="356" r:id="rId109"/>
    <p:sldId id="357" r:id="rId110"/>
    <p:sldId id="358" r:id="rId111"/>
    <p:sldId id="359" r:id="rId112"/>
    <p:sldId id="360" r:id="rId113"/>
    <p:sldId id="361" r:id="rId114"/>
    <p:sldId id="362" r:id="rId115"/>
    <p:sldId id="363" r:id="rId116"/>
    <p:sldId id="364" r:id="rId117"/>
    <p:sldId id="365" r:id="rId118"/>
    <p:sldId id="366" r:id="rId119"/>
    <p:sldId id="367" r:id="rId120"/>
    <p:sldId id="368" r:id="rId121"/>
    <p:sldId id="369" r:id="rId122"/>
    <p:sldId id="370" r:id="rId123"/>
    <p:sldId id="371" r:id="rId124"/>
    <p:sldId id="372" r:id="rId125"/>
    <p:sldId id="373" r:id="rId126"/>
    <p:sldId id="374" r:id="rId127"/>
    <p:sldId id="375" r:id="rId128"/>
    <p:sldId id="376" r:id="rId129"/>
    <p:sldId id="377" r:id="rId130"/>
    <p:sldId id="378" r:id="rId131"/>
    <p:sldId id="379" r:id="rId132"/>
    <p:sldId id="380" r:id="rId133"/>
    <p:sldId id="381" r:id="rId134"/>
    <p:sldId id="382" r:id="rId135"/>
    <p:sldId id="383" r:id="rId136"/>
    <p:sldId id="384" r:id="rId137"/>
    <p:sldId id="385" r:id="rId138"/>
    <p:sldId id="386" r:id="rId139"/>
    <p:sldId id="387" r:id="rId140"/>
    <p:sldId id="388" r:id="rId141"/>
    <p:sldId id="389" r:id="rId142"/>
    <p:sldId id="390" r:id="rId143"/>
    <p:sldId id="391" r:id="rId144"/>
    <p:sldId id="392" r:id="rId145"/>
    <p:sldId id="393" r:id="rId146"/>
    <p:sldId id="394" r:id="rId147"/>
    <p:sldId id="395" r:id="rId148"/>
    <p:sldId id="396" r:id="rId149"/>
    <p:sldId id="397" r:id="rId150"/>
    <p:sldId id="398" r:id="rId151"/>
    <p:sldId id="399" r:id="rId152"/>
    <p:sldId id="400" r:id="rId153"/>
  </p:sldIdLst>
  <p:sldSz cx="10080625" cy="5670550"/>
  <p:notesSz cx="7559675" cy="10691813"/>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slide" Target="slides/slide1.xml"/><Relationship Id="rId10" Type="http://schemas.openxmlformats.org/officeDocument/2006/relationships/slide" Target="slides/slide2.xml"/><Relationship Id="rId11" Type="http://schemas.openxmlformats.org/officeDocument/2006/relationships/slide" Target="slides/slide3.xml"/><Relationship Id="rId12" Type="http://schemas.openxmlformats.org/officeDocument/2006/relationships/slide" Target="slides/slide4.xml"/><Relationship Id="rId13" Type="http://schemas.openxmlformats.org/officeDocument/2006/relationships/slide" Target="slides/slide5.xml"/><Relationship Id="rId14" Type="http://schemas.openxmlformats.org/officeDocument/2006/relationships/slide" Target="slides/slide6.xml"/><Relationship Id="rId15" Type="http://schemas.openxmlformats.org/officeDocument/2006/relationships/slide" Target="slides/slide7.xml"/><Relationship Id="rId16" Type="http://schemas.openxmlformats.org/officeDocument/2006/relationships/slide" Target="slides/slide8.xml"/><Relationship Id="rId17" Type="http://schemas.openxmlformats.org/officeDocument/2006/relationships/slide" Target="slides/slide9.xml"/><Relationship Id="rId18" Type="http://schemas.openxmlformats.org/officeDocument/2006/relationships/slide" Target="slides/slide10.xml"/><Relationship Id="rId19" Type="http://schemas.openxmlformats.org/officeDocument/2006/relationships/slide" Target="slides/slide11.xml"/><Relationship Id="rId20" Type="http://schemas.openxmlformats.org/officeDocument/2006/relationships/slide" Target="slides/slide12.xml"/><Relationship Id="rId21" Type="http://schemas.openxmlformats.org/officeDocument/2006/relationships/slide" Target="slides/slide13.xml"/><Relationship Id="rId22" Type="http://schemas.openxmlformats.org/officeDocument/2006/relationships/slide" Target="slides/slide14.xml"/><Relationship Id="rId23" Type="http://schemas.openxmlformats.org/officeDocument/2006/relationships/slide" Target="slides/slide15.xml"/><Relationship Id="rId24" Type="http://schemas.openxmlformats.org/officeDocument/2006/relationships/slide" Target="slides/slide16.xml"/><Relationship Id="rId25" Type="http://schemas.openxmlformats.org/officeDocument/2006/relationships/slide" Target="slides/slide17.xml"/><Relationship Id="rId26" Type="http://schemas.openxmlformats.org/officeDocument/2006/relationships/slide" Target="slides/slide18.xml"/><Relationship Id="rId27" Type="http://schemas.openxmlformats.org/officeDocument/2006/relationships/slide" Target="slides/slide19.xml"/><Relationship Id="rId28" Type="http://schemas.openxmlformats.org/officeDocument/2006/relationships/slide" Target="slides/slide20.xml"/><Relationship Id="rId29" Type="http://schemas.openxmlformats.org/officeDocument/2006/relationships/slide" Target="slides/slide21.xml"/><Relationship Id="rId30" Type="http://schemas.openxmlformats.org/officeDocument/2006/relationships/slide" Target="slides/slide22.xml"/><Relationship Id="rId31" Type="http://schemas.openxmlformats.org/officeDocument/2006/relationships/slide" Target="slides/slide23.xml"/><Relationship Id="rId32" Type="http://schemas.openxmlformats.org/officeDocument/2006/relationships/slide" Target="slides/slide24.xml"/><Relationship Id="rId33" Type="http://schemas.openxmlformats.org/officeDocument/2006/relationships/slide" Target="slides/slide25.xml"/><Relationship Id="rId34" Type="http://schemas.openxmlformats.org/officeDocument/2006/relationships/slide" Target="slides/slide26.xml"/><Relationship Id="rId35" Type="http://schemas.openxmlformats.org/officeDocument/2006/relationships/slide" Target="slides/slide27.xml"/><Relationship Id="rId36" Type="http://schemas.openxmlformats.org/officeDocument/2006/relationships/slide" Target="slides/slide28.xml"/><Relationship Id="rId37" Type="http://schemas.openxmlformats.org/officeDocument/2006/relationships/slide" Target="slides/slide29.xml"/><Relationship Id="rId38" Type="http://schemas.openxmlformats.org/officeDocument/2006/relationships/slide" Target="slides/slide30.xml"/><Relationship Id="rId39" Type="http://schemas.openxmlformats.org/officeDocument/2006/relationships/slide" Target="slides/slide31.xml"/><Relationship Id="rId40" Type="http://schemas.openxmlformats.org/officeDocument/2006/relationships/slide" Target="slides/slide32.xml"/><Relationship Id="rId41" Type="http://schemas.openxmlformats.org/officeDocument/2006/relationships/slide" Target="slides/slide33.xml"/><Relationship Id="rId42" Type="http://schemas.openxmlformats.org/officeDocument/2006/relationships/slide" Target="slides/slide34.xml"/><Relationship Id="rId43" Type="http://schemas.openxmlformats.org/officeDocument/2006/relationships/slide" Target="slides/slide35.xml"/><Relationship Id="rId44" Type="http://schemas.openxmlformats.org/officeDocument/2006/relationships/slide" Target="slides/slide36.xml"/><Relationship Id="rId45" Type="http://schemas.openxmlformats.org/officeDocument/2006/relationships/slide" Target="slides/slide37.xml"/><Relationship Id="rId46" Type="http://schemas.openxmlformats.org/officeDocument/2006/relationships/slide" Target="slides/slide38.xml"/><Relationship Id="rId47" Type="http://schemas.openxmlformats.org/officeDocument/2006/relationships/slide" Target="slides/slide39.xml"/><Relationship Id="rId48" Type="http://schemas.openxmlformats.org/officeDocument/2006/relationships/slide" Target="slides/slide40.xml"/><Relationship Id="rId49" Type="http://schemas.openxmlformats.org/officeDocument/2006/relationships/slide" Target="slides/slide41.xml"/><Relationship Id="rId50" Type="http://schemas.openxmlformats.org/officeDocument/2006/relationships/slide" Target="slides/slide42.xml"/><Relationship Id="rId51" Type="http://schemas.openxmlformats.org/officeDocument/2006/relationships/slide" Target="slides/slide43.xml"/><Relationship Id="rId52" Type="http://schemas.openxmlformats.org/officeDocument/2006/relationships/slide" Target="slides/slide44.xml"/><Relationship Id="rId53" Type="http://schemas.openxmlformats.org/officeDocument/2006/relationships/slide" Target="slides/slide45.xml"/><Relationship Id="rId54" Type="http://schemas.openxmlformats.org/officeDocument/2006/relationships/slide" Target="slides/slide46.xml"/><Relationship Id="rId55" Type="http://schemas.openxmlformats.org/officeDocument/2006/relationships/slide" Target="slides/slide47.xml"/><Relationship Id="rId56" Type="http://schemas.openxmlformats.org/officeDocument/2006/relationships/slide" Target="slides/slide48.xml"/><Relationship Id="rId57" Type="http://schemas.openxmlformats.org/officeDocument/2006/relationships/slide" Target="slides/slide49.xml"/><Relationship Id="rId58" Type="http://schemas.openxmlformats.org/officeDocument/2006/relationships/slide" Target="slides/slide50.xml"/><Relationship Id="rId59" Type="http://schemas.openxmlformats.org/officeDocument/2006/relationships/slide" Target="slides/slide51.xml"/><Relationship Id="rId60" Type="http://schemas.openxmlformats.org/officeDocument/2006/relationships/slide" Target="slides/slide52.xml"/><Relationship Id="rId61" Type="http://schemas.openxmlformats.org/officeDocument/2006/relationships/slide" Target="slides/slide53.xml"/><Relationship Id="rId62" Type="http://schemas.openxmlformats.org/officeDocument/2006/relationships/slide" Target="slides/slide54.xml"/><Relationship Id="rId63" Type="http://schemas.openxmlformats.org/officeDocument/2006/relationships/slide" Target="slides/slide55.xml"/><Relationship Id="rId64" Type="http://schemas.openxmlformats.org/officeDocument/2006/relationships/slide" Target="slides/slide56.xml"/><Relationship Id="rId65" Type="http://schemas.openxmlformats.org/officeDocument/2006/relationships/slide" Target="slides/slide57.xml"/><Relationship Id="rId66" Type="http://schemas.openxmlformats.org/officeDocument/2006/relationships/slide" Target="slides/slide58.xml"/><Relationship Id="rId67" Type="http://schemas.openxmlformats.org/officeDocument/2006/relationships/slide" Target="slides/slide59.xml"/><Relationship Id="rId68" Type="http://schemas.openxmlformats.org/officeDocument/2006/relationships/slide" Target="slides/slide60.xml"/><Relationship Id="rId69" Type="http://schemas.openxmlformats.org/officeDocument/2006/relationships/slide" Target="slides/slide61.xml"/><Relationship Id="rId70" Type="http://schemas.openxmlformats.org/officeDocument/2006/relationships/slide" Target="slides/slide62.xml"/><Relationship Id="rId71" Type="http://schemas.openxmlformats.org/officeDocument/2006/relationships/slide" Target="slides/slide63.xml"/><Relationship Id="rId72" Type="http://schemas.openxmlformats.org/officeDocument/2006/relationships/slide" Target="slides/slide64.xml"/><Relationship Id="rId73" Type="http://schemas.openxmlformats.org/officeDocument/2006/relationships/slide" Target="slides/slide65.xml"/><Relationship Id="rId74" Type="http://schemas.openxmlformats.org/officeDocument/2006/relationships/slide" Target="slides/slide66.xml"/><Relationship Id="rId75" Type="http://schemas.openxmlformats.org/officeDocument/2006/relationships/slide" Target="slides/slide67.xml"/><Relationship Id="rId76" Type="http://schemas.openxmlformats.org/officeDocument/2006/relationships/slide" Target="slides/slide68.xml"/><Relationship Id="rId77" Type="http://schemas.openxmlformats.org/officeDocument/2006/relationships/slide" Target="slides/slide69.xml"/><Relationship Id="rId78" Type="http://schemas.openxmlformats.org/officeDocument/2006/relationships/slide" Target="slides/slide70.xml"/><Relationship Id="rId79" Type="http://schemas.openxmlformats.org/officeDocument/2006/relationships/slide" Target="slides/slide71.xml"/><Relationship Id="rId80" Type="http://schemas.openxmlformats.org/officeDocument/2006/relationships/slide" Target="slides/slide72.xml"/><Relationship Id="rId81" Type="http://schemas.openxmlformats.org/officeDocument/2006/relationships/slide" Target="slides/slide73.xml"/><Relationship Id="rId82" Type="http://schemas.openxmlformats.org/officeDocument/2006/relationships/slide" Target="slides/slide74.xml"/><Relationship Id="rId83" Type="http://schemas.openxmlformats.org/officeDocument/2006/relationships/slide" Target="slides/slide75.xml"/><Relationship Id="rId84" Type="http://schemas.openxmlformats.org/officeDocument/2006/relationships/slide" Target="slides/slide76.xml"/><Relationship Id="rId85" Type="http://schemas.openxmlformats.org/officeDocument/2006/relationships/slide" Target="slides/slide77.xml"/><Relationship Id="rId86" Type="http://schemas.openxmlformats.org/officeDocument/2006/relationships/slide" Target="slides/slide78.xml"/><Relationship Id="rId87" Type="http://schemas.openxmlformats.org/officeDocument/2006/relationships/slide" Target="slides/slide79.xml"/><Relationship Id="rId88" Type="http://schemas.openxmlformats.org/officeDocument/2006/relationships/slide" Target="slides/slide80.xml"/><Relationship Id="rId89" Type="http://schemas.openxmlformats.org/officeDocument/2006/relationships/slide" Target="slides/slide81.xml"/><Relationship Id="rId90" Type="http://schemas.openxmlformats.org/officeDocument/2006/relationships/slide" Target="slides/slide82.xml"/><Relationship Id="rId91" Type="http://schemas.openxmlformats.org/officeDocument/2006/relationships/slide" Target="slides/slide83.xml"/><Relationship Id="rId92" Type="http://schemas.openxmlformats.org/officeDocument/2006/relationships/slide" Target="slides/slide84.xml"/><Relationship Id="rId93" Type="http://schemas.openxmlformats.org/officeDocument/2006/relationships/slide" Target="slides/slide85.xml"/><Relationship Id="rId94" Type="http://schemas.openxmlformats.org/officeDocument/2006/relationships/slide" Target="slides/slide86.xml"/><Relationship Id="rId95" Type="http://schemas.openxmlformats.org/officeDocument/2006/relationships/slide" Target="slides/slide87.xml"/><Relationship Id="rId96" Type="http://schemas.openxmlformats.org/officeDocument/2006/relationships/slide" Target="slides/slide88.xml"/><Relationship Id="rId97" Type="http://schemas.openxmlformats.org/officeDocument/2006/relationships/slide" Target="slides/slide89.xml"/><Relationship Id="rId98" Type="http://schemas.openxmlformats.org/officeDocument/2006/relationships/slide" Target="slides/slide90.xml"/><Relationship Id="rId99" Type="http://schemas.openxmlformats.org/officeDocument/2006/relationships/slide" Target="slides/slide91.xml"/><Relationship Id="rId100" Type="http://schemas.openxmlformats.org/officeDocument/2006/relationships/slide" Target="slides/slide92.xml"/><Relationship Id="rId101" Type="http://schemas.openxmlformats.org/officeDocument/2006/relationships/slide" Target="slides/slide93.xml"/><Relationship Id="rId102" Type="http://schemas.openxmlformats.org/officeDocument/2006/relationships/slide" Target="slides/slide94.xml"/><Relationship Id="rId103" Type="http://schemas.openxmlformats.org/officeDocument/2006/relationships/slide" Target="slides/slide95.xml"/><Relationship Id="rId104" Type="http://schemas.openxmlformats.org/officeDocument/2006/relationships/slide" Target="slides/slide96.xml"/><Relationship Id="rId105" Type="http://schemas.openxmlformats.org/officeDocument/2006/relationships/slide" Target="slides/slide97.xml"/><Relationship Id="rId106" Type="http://schemas.openxmlformats.org/officeDocument/2006/relationships/slide" Target="slides/slide98.xml"/><Relationship Id="rId107" Type="http://schemas.openxmlformats.org/officeDocument/2006/relationships/slide" Target="slides/slide99.xml"/><Relationship Id="rId108" Type="http://schemas.openxmlformats.org/officeDocument/2006/relationships/slide" Target="slides/slide100.xml"/><Relationship Id="rId109" Type="http://schemas.openxmlformats.org/officeDocument/2006/relationships/slide" Target="slides/slide101.xml"/><Relationship Id="rId110" Type="http://schemas.openxmlformats.org/officeDocument/2006/relationships/slide" Target="slides/slide102.xml"/><Relationship Id="rId111" Type="http://schemas.openxmlformats.org/officeDocument/2006/relationships/slide" Target="slides/slide103.xml"/><Relationship Id="rId112" Type="http://schemas.openxmlformats.org/officeDocument/2006/relationships/slide" Target="slides/slide104.xml"/><Relationship Id="rId113" Type="http://schemas.openxmlformats.org/officeDocument/2006/relationships/slide" Target="slides/slide105.xml"/><Relationship Id="rId114" Type="http://schemas.openxmlformats.org/officeDocument/2006/relationships/slide" Target="slides/slide106.xml"/><Relationship Id="rId115" Type="http://schemas.openxmlformats.org/officeDocument/2006/relationships/slide" Target="slides/slide107.xml"/><Relationship Id="rId116" Type="http://schemas.openxmlformats.org/officeDocument/2006/relationships/slide" Target="slides/slide108.xml"/><Relationship Id="rId117" Type="http://schemas.openxmlformats.org/officeDocument/2006/relationships/slide" Target="slides/slide109.xml"/><Relationship Id="rId118" Type="http://schemas.openxmlformats.org/officeDocument/2006/relationships/slide" Target="slides/slide110.xml"/><Relationship Id="rId119" Type="http://schemas.openxmlformats.org/officeDocument/2006/relationships/slide" Target="slides/slide111.xml"/><Relationship Id="rId120" Type="http://schemas.openxmlformats.org/officeDocument/2006/relationships/slide" Target="slides/slide112.xml"/><Relationship Id="rId121" Type="http://schemas.openxmlformats.org/officeDocument/2006/relationships/slide" Target="slides/slide113.xml"/><Relationship Id="rId122" Type="http://schemas.openxmlformats.org/officeDocument/2006/relationships/slide" Target="slides/slide114.xml"/><Relationship Id="rId123" Type="http://schemas.openxmlformats.org/officeDocument/2006/relationships/slide" Target="slides/slide115.xml"/><Relationship Id="rId124" Type="http://schemas.openxmlformats.org/officeDocument/2006/relationships/slide" Target="slides/slide116.xml"/><Relationship Id="rId125" Type="http://schemas.openxmlformats.org/officeDocument/2006/relationships/slide" Target="slides/slide117.xml"/><Relationship Id="rId126" Type="http://schemas.openxmlformats.org/officeDocument/2006/relationships/slide" Target="slides/slide118.xml"/><Relationship Id="rId127" Type="http://schemas.openxmlformats.org/officeDocument/2006/relationships/slide" Target="slides/slide119.xml"/><Relationship Id="rId128" Type="http://schemas.openxmlformats.org/officeDocument/2006/relationships/slide" Target="slides/slide120.xml"/><Relationship Id="rId129" Type="http://schemas.openxmlformats.org/officeDocument/2006/relationships/slide" Target="slides/slide121.xml"/><Relationship Id="rId130" Type="http://schemas.openxmlformats.org/officeDocument/2006/relationships/slide" Target="slides/slide122.xml"/><Relationship Id="rId131" Type="http://schemas.openxmlformats.org/officeDocument/2006/relationships/slide" Target="slides/slide123.xml"/><Relationship Id="rId132" Type="http://schemas.openxmlformats.org/officeDocument/2006/relationships/slide" Target="slides/slide124.xml"/><Relationship Id="rId133" Type="http://schemas.openxmlformats.org/officeDocument/2006/relationships/slide" Target="slides/slide125.xml"/><Relationship Id="rId134" Type="http://schemas.openxmlformats.org/officeDocument/2006/relationships/slide" Target="slides/slide126.xml"/><Relationship Id="rId135" Type="http://schemas.openxmlformats.org/officeDocument/2006/relationships/slide" Target="slides/slide127.xml"/><Relationship Id="rId136" Type="http://schemas.openxmlformats.org/officeDocument/2006/relationships/slide" Target="slides/slide128.xml"/><Relationship Id="rId137" Type="http://schemas.openxmlformats.org/officeDocument/2006/relationships/slide" Target="slides/slide129.xml"/><Relationship Id="rId138" Type="http://schemas.openxmlformats.org/officeDocument/2006/relationships/slide" Target="slides/slide130.xml"/><Relationship Id="rId139" Type="http://schemas.openxmlformats.org/officeDocument/2006/relationships/slide" Target="slides/slide131.xml"/><Relationship Id="rId140" Type="http://schemas.openxmlformats.org/officeDocument/2006/relationships/slide" Target="slides/slide132.xml"/><Relationship Id="rId141" Type="http://schemas.openxmlformats.org/officeDocument/2006/relationships/slide" Target="slides/slide133.xml"/><Relationship Id="rId142" Type="http://schemas.openxmlformats.org/officeDocument/2006/relationships/slide" Target="slides/slide134.xml"/><Relationship Id="rId143" Type="http://schemas.openxmlformats.org/officeDocument/2006/relationships/slide" Target="slides/slide135.xml"/><Relationship Id="rId144" Type="http://schemas.openxmlformats.org/officeDocument/2006/relationships/slide" Target="slides/slide136.xml"/><Relationship Id="rId145" Type="http://schemas.openxmlformats.org/officeDocument/2006/relationships/slide" Target="slides/slide137.xml"/><Relationship Id="rId146" Type="http://schemas.openxmlformats.org/officeDocument/2006/relationships/slide" Target="slides/slide138.xml"/><Relationship Id="rId147" Type="http://schemas.openxmlformats.org/officeDocument/2006/relationships/slide" Target="slides/slide139.xml"/><Relationship Id="rId148" Type="http://schemas.openxmlformats.org/officeDocument/2006/relationships/slide" Target="slides/slide140.xml"/><Relationship Id="rId149" Type="http://schemas.openxmlformats.org/officeDocument/2006/relationships/slide" Target="slides/slide141.xml"/><Relationship Id="rId150" Type="http://schemas.openxmlformats.org/officeDocument/2006/relationships/slide" Target="slides/slide142.xml"/><Relationship Id="rId151" Type="http://schemas.openxmlformats.org/officeDocument/2006/relationships/slide" Target="slides/slide143.xml"/><Relationship Id="rId152" Type="http://schemas.openxmlformats.org/officeDocument/2006/relationships/slide" Target="slides/slide144.xml"/><Relationship Id="rId153" Type="http://schemas.openxmlformats.org/officeDocument/2006/relationships/slide" Target="slides/slide145.xml"/><Relationship Id="rId154" Type="http://schemas.openxmlformats.org/officeDocument/2006/relationships/presProps" Target="presProps.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3.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4.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5.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7.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8.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9.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0.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5.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6.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7.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8.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9.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0.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1.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2.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28" name="PlaceHolder 2"/>
          <p:cNvSpPr>
            <a:spLocks noGrp="1"/>
          </p:cNvSpPr>
          <p:nvPr>
            <p:ph/>
          </p:nvPr>
        </p:nvSpPr>
        <p:spPr>
          <a:xfrm>
            <a:off x="504000" y="1326600"/>
            <a:ext cx="9072000" cy="1568520"/>
          </a:xfrm>
          <a:prstGeom prst="rect">
            <a:avLst/>
          </a:prstGeom>
          <a:noFill/>
          <a:ln w="0">
            <a:noFill/>
          </a:ln>
        </p:spPr>
        <p:txBody>
          <a:bodyPr lIns="0" rIns="0" tIns="0" bIns="0" anchor="t">
            <a:normAutofit/>
          </a:bodyPr>
          <a:p>
            <a:endParaRPr b="0" lang="en-IN" sz="3200" spc="-1" strike="noStrike">
              <a:latin typeface="Arial"/>
            </a:endParaRPr>
          </a:p>
        </p:txBody>
      </p:sp>
      <p:sp>
        <p:nvSpPr>
          <p:cNvPr id="29" name="PlaceHolder 3"/>
          <p:cNvSpPr>
            <a:spLocks noGrp="1"/>
          </p:cNvSpPr>
          <p:nvPr>
            <p:ph/>
          </p:nvPr>
        </p:nvSpPr>
        <p:spPr>
          <a:xfrm>
            <a:off x="504000" y="3044520"/>
            <a:ext cx="9072000" cy="156852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0"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1"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32"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33" name="PlaceHolder 4"/>
          <p:cNvSpPr>
            <a:spLocks noGrp="1"/>
          </p:cNvSpPr>
          <p:nvPr>
            <p:ph/>
          </p:nvPr>
        </p:nvSpPr>
        <p:spPr>
          <a:xfrm>
            <a:off x="50400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34" name="PlaceHolder 5"/>
          <p:cNvSpPr>
            <a:spLocks noGrp="1"/>
          </p:cNvSpPr>
          <p:nvPr>
            <p:ph/>
          </p:nvPr>
        </p:nvSpPr>
        <p:spPr>
          <a:xfrm>
            <a:off x="515268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5"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6" name="PlaceHolder 2"/>
          <p:cNvSpPr>
            <a:spLocks noGrp="1"/>
          </p:cNvSpPr>
          <p:nvPr>
            <p:ph/>
          </p:nvPr>
        </p:nvSpPr>
        <p:spPr>
          <a:xfrm>
            <a:off x="504000" y="132660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37" name="PlaceHolder 3"/>
          <p:cNvSpPr>
            <a:spLocks noGrp="1"/>
          </p:cNvSpPr>
          <p:nvPr>
            <p:ph/>
          </p:nvPr>
        </p:nvSpPr>
        <p:spPr>
          <a:xfrm>
            <a:off x="3571560" y="132660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38" name="PlaceHolder 4"/>
          <p:cNvSpPr>
            <a:spLocks noGrp="1"/>
          </p:cNvSpPr>
          <p:nvPr>
            <p:ph/>
          </p:nvPr>
        </p:nvSpPr>
        <p:spPr>
          <a:xfrm>
            <a:off x="6639120" y="132660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39" name="PlaceHolder 5"/>
          <p:cNvSpPr>
            <a:spLocks noGrp="1"/>
          </p:cNvSpPr>
          <p:nvPr>
            <p:ph/>
          </p:nvPr>
        </p:nvSpPr>
        <p:spPr>
          <a:xfrm>
            <a:off x="504000" y="304452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40" name="PlaceHolder 6"/>
          <p:cNvSpPr>
            <a:spLocks noGrp="1"/>
          </p:cNvSpPr>
          <p:nvPr>
            <p:ph/>
          </p:nvPr>
        </p:nvSpPr>
        <p:spPr>
          <a:xfrm>
            <a:off x="3571560" y="304452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41" name="PlaceHolder 7"/>
          <p:cNvSpPr>
            <a:spLocks noGrp="1"/>
          </p:cNvSpPr>
          <p:nvPr>
            <p:ph/>
          </p:nvPr>
        </p:nvSpPr>
        <p:spPr>
          <a:xfrm>
            <a:off x="6639120" y="3044520"/>
            <a:ext cx="2921040" cy="156852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
          </p:nvPr>
        </p:nvSpPr>
        <p:spPr/>
        <p:txBody>
          <a:bodyPr/>
          <a:p>
            <a:r>
              <a:t>Footer</a:t>
            </a:r>
          </a:p>
        </p:txBody>
      </p:sp>
      <p:sp>
        <p:nvSpPr>
          <p:cNvPr id="3" name="PlaceHolder 2"/>
          <p:cNvSpPr>
            <a:spLocks noGrp="1"/>
          </p:cNvSpPr>
          <p:nvPr>
            <p:ph type="sldNum" idx="2"/>
          </p:nvPr>
        </p:nvSpPr>
        <p:spPr/>
        <p:txBody>
          <a:bodyPr/>
          <a:p>
            <a:fld id="{2446A5E7-A6DD-4289-BC44-1C696F764A23}" type="slidenum">
              <a:t>&lt;#&gt;</a:t>
            </a:fld>
          </a:p>
        </p:txBody>
      </p:sp>
      <p:sp>
        <p:nvSpPr>
          <p:cNvPr id="4" name="PlaceHolder 3"/>
          <p:cNvSpPr>
            <a:spLocks noGrp="1"/>
          </p:cNvSpPr>
          <p:nvPr>
            <p:ph type="dt" idx="3"/>
          </p:nvPr>
        </p:nvSpPr>
        <p:spPr/>
        <p:txBody>
          <a:bodyPr/>
          <a:p>
            <a:r>
              <a:rPr lang="en-IN"/>
              <a:t/>
            </a:r>
          </a:p>
        </p:txBody>
      </p:sp>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9"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50" name="PlaceHolder 2"/>
          <p:cNvSpPr>
            <a:spLocks noGrp="1"/>
          </p:cNvSpPr>
          <p:nvPr>
            <p:ph type="subTitle"/>
          </p:nvPr>
        </p:nvSpPr>
        <p:spPr>
          <a:xfrm>
            <a:off x="504000" y="1326600"/>
            <a:ext cx="9072000" cy="328860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4" name="PlaceHolder 3"/>
          <p:cNvSpPr>
            <a:spLocks noGrp="1"/>
          </p:cNvSpPr>
          <p:nvPr>
            <p:ph type="ftr" idx="1"/>
          </p:nvPr>
        </p:nvSpPr>
        <p:spPr/>
        <p:txBody>
          <a:bodyPr/>
          <a:p>
            <a:r>
              <a:t>Footer</a:t>
            </a:r>
          </a:p>
        </p:txBody>
      </p:sp>
      <p:sp>
        <p:nvSpPr>
          <p:cNvPr id="5" name="PlaceHolder 4"/>
          <p:cNvSpPr>
            <a:spLocks noGrp="1"/>
          </p:cNvSpPr>
          <p:nvPr>
            <p:ph type="sldNum" idx="2"/>
          </p:nvPr>
        </p:nvSpPr>
        <p:spPr/>
        <p:txBody>
          <a:bodyPr/>
          <a:p>
            <a:fld id="{95B3CB06-8B48-405F-867D-8D078AE9A469}" type="slidenum">
              <a:t>&lt;#&gt;</a:t>
            </a:fld>
          </a:p>
        </p:txBody>
      </p:sp>
      <p:sp>
        <p:nvSpPr>
          <p:cNvPr id="6" name="PlaceHolder 5"/>
          <p:cNvSpPr>
            <a:spLocks noGrp="1"/>
          </p:cNvSpPr>
          <p:nvPr>
            <p:ph type="dt" idx="3"/>
          </p:nvPr>
        </p:nvSpPr>
        <p:spPr/>
        <p:txBody>
          <a:bodyPr/>
          <a:p>
            <a:r>
              <a:rPr lang="en-IN"/>
              <a:t/>
            </a: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1"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52" name="PlaceHolder 2"/>
          <p:cNvSpPr>
            <a:spLocks noGrp="1"/>
          </p:cNvSpPr>
          <p:nvPr>
            <p:ph/>
          </p:nvPr>
        </p:nvSpPr>
        <p:spPr>
          <a:xfrm>
            <a:off x="504000" y="1326600"/>
            <a:ext cx="9072000" cy="3288600"/>
          </a:xfrm>
          <a:prstGeom prst="rect">
            <a:avLst/>
          </a:prstGeom>
          <a:noFill/>
          <a:ln w="0">
            <a:noFill/>
          </a:ln>
        </p:spPr>
        <p:txBody>
          <a:bodyPr lIns="0" rIns="0" tIns="0" bIns="0" anchor="t">
            <a:normAutofit/>
          </a:bodyPr>
          <a:p>
            <a:endParaRPr b="0" lang="en-IN" sz="3200" spc="-1" strike="noStrike">
              <a:latin typeface="Arial"/>
            </a:endParaRPr>
          </a:p>
        </p:txBody>
      </p:sp>
      <p:sp>
        <p:nvSpPr>
          <p:cNvPr id="4" name="PlaceHolder 3"/>
          <p:cNvSpPr>
            <a:spLocks noGrp="1"/>
          </p:cNvSpPr>
          <p:nvPr>
            <p:ph type="ftr" idx="1"/>
          </p:nvPr>
        </p:nvSpPr>
        <p:spPr/>
        <p:txBody>
          <a:bodyPr/>
          <a:p>
            <a:r>
              <a:t>Footer</a:t>
            </a:r>
          </a:p>
        </p:txBody>
      </p:sp>
      <p:sp>
        <p:nvSpPr>
          <p:cNvPr id="5" name="PlaceHolder 4"/>
          <p:cNvSpPr>
            <a:spLocks noGrp="1"/>
          </p:cNvSpPr>
          <p:nvPr>
            <p:ph type="sldNum" idx="2"/>
          </p:nvPr>
        </p:nvSpPr>
        <p:spPr/>
        <p:txBody>
          <a:bodyPr/>
          <a:p>
            <a:fld id="{BB7FE8E9-C2A6-4D9C-B947-51007363EBBD}" type="slidenum">
              <a:t>&lt;#&gt;</a:t>
            </a:fld>
          </a:p>
        </p:txBody>
      </p:sp>
      <p:sp>
        <p:nvSpPr>
          <p:cNvPr id="6" name="PlaceHolder 5"/>
          <p:cNvSpPr>
            <a:spLocks noGrp="1"/>
          </p:cNvSpPr>
          <p:nvPr>
            <p:ph type="dt" idx="3"/>
          </p:nvPr>
        </p:nvSpPr>
        <p:spPr/>
        <p:txBody>
          <a:bodyPr/>
          <a:p>
            <a:r>
              <a:rPr lang="en-IN"/>
              <a:t/>
            </a: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54" name="PlaceHolder 2"/>
          <p:cNvSpPr>
            <a:spLocks noGrp="1"/>
          </p:cNvSpPr>
          <p:nvPr>
            <p:ph/>
          </p:nvPr>
        </p:nvSpPr>
        <p:spPr>
          <a:xfrm>
            <a:off x="50400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55" name="PlaceHolder 3"/>
          <p:cNvSpPr>
            <a:spLocks noGrp="1"/>
          </p:cNvSpPr>
          <p:nvPr>
            <p:ph/>
          </p:nvPr>
        </p:nvSpPr>
        <p:spPr>
          <a:xfrm>
            <a:off x="515268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5" name="PlaceHolder 4"/>
          <p:cNvSpPr>
            <a:spLocks noGrp="1"/>
          </p:cNvSpPr>
          <p:nvPr>
            <p:ph type="ftr" idx="1"/>
          </p:nvPr>
        </p:nvSpPr>
        <p:spPr/>
        <p:txBody>
          <a:bodyPr/>
          <a:p>
            <a:r>
              <a:t>Footer</a:t>
            </a:r>
          </a:p>
        </p:txBody>
      </p:sp>
      <p:sp>
        <p:nvSpPr>
          <p:cNvPr id="6" name="PlaceHolder 5"/>
          <p:cNvSpPr>
            <a:spLocks noGrp="1"/>
          </p:cNvSpPr>
          <p:nvPr>
            <p:ph type="sldNum" idx="2"/>
          </p:nvPr>
        </p:nvSpPr>
        <p:spPr/>
        <p:txBody>
          <a:bodyPr/>
          <a:p>
            <a:fld id="{BA25006A-E0DB-4314-94C2-5A8847718283}" type="slidenum">
              <a:t>&lt;#&gt;</a:t>
            </a:fld>
          </a:p>
        </p:txBody>
      </p:sp>
      <p:sp>
        <p:nvSpPr>
          <p:cNvPr id="7" name="PlaceHolder 6"/>
          <p:cNvSpPr>
            <a:spLocks noGrp="1"/>
          </p:cNvSpPr>
          <p:nvPr>
            <p:ph type="dt" idx="3"/>
          </p:nvPr>
        </p:nvSpPr>
        <p:spPr/>
        <p:txBody>
          <a:bodyPr/>
          <a:p>
            <a:r>
              <a:rPr lang="en-IN"/>
              <a:t/>
            </a: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6"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 name="PlaceHolder 2"/>
          <p:cNvSpPr>
            <a:spLocks noGrp="1"/>
          </p:cNvSpPr>
          <p:nvPr>
            <p:ph type="ftr" idx="1"/>
          </p:nvPr>
        </p:nvSpPr>
        <p:spPr/>
        <p:txBody>
          <a:bodyPr/>
          <a:p>
            <a:r>
              <a:t>Footer</a:t>
            </a:r>
          </a:p>
        </p:txBody>
      </p:sp>
      <p:sp>
        <p:nvSpPr>
          <p:cNvPr id="4" name="PlaceHolder 3"/>
          <p:cNvSpPr>
            <a:spLocks noGrp="1"/>
          </p:cNvSpPr>
          <p:nvPr>
            <p:ph type="sldNum" idx="2"/>
          </p:nvPr>
        </p:nvSpPr>
        <p:spPr/>
        <p:txBody>
          <a:bodyPr/>
          <a:p>
            <a:fld id="{1C0D6596-986B-4DE9-A52F-D4B23F2D316B}" type="slidenum">
              <a:t>&lt;#&gt;</a:t>
            </a:fld>
          </a:p>
        </p:txBody>
      </p:sp>
      <p:sp>
        <p:nvSpPr>
          <p:cNvPr id="5" name="PlaceHolder 4"/>
          <p:cNvSpPr>
            <a:spLocks noGrp="1"/>
          </p:cNvSpPr>
          <p:nvPr>
            <p:ph type="dt" idx="3"/>
          </p:nvPr>
        </p:nvSpPr>
        <p:spPr/>
        <p:txBody>
          <a:bodyPr/>
          <a:p>
            <a:r>
              <a:rPr lang="en-IN"/>
              <a:t/>
            </a: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7" name="PlaceHolder 1"/>
          <p:cNvSpPr>
            <a:spLocks noGrp="1"/>
          </p:cNvSpPr>
          <p:nvPr>
            <p:ph type="subTitle"/>
          </p:nvPr>
        </p:nvSpPr>
        <p:spPr>
          <a:xfrm>
            <a:off x="504000" y="226080"/>
            <a:ext cx="9072000" cy="438840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3" name="PlaceHolder 2"/>
          <p:cNvSpPr>
            <a:spLocks noGrp="1"/>
          </p:cNvSpPr>
          <p:nvPr>
            <p:ph type="ftr" idx="1"/>
          </p:nvPr>
        </p:nvSpPr>
        <p:spPr/>
        <p:txBody>
          <a:bodyPr/>
          <a:p>
            <a:r>
              <a:t>Footer</a:t>
            </a:r>
          </a:p>
        </p:txBody>
      </p:sp>
      <p:sp>
        <p:nvSpPr>
          <p:cNvPr id="4" name="PlaceHolder 3"/>
          <p:cNvSpPr>
            <a:spLocks noGrp="1"/>
          </p:cNvSpPr>
          <p:nvPr>
            <p:ph type="sldNum" idx="2"/>
          </p:nvPr>
        </p:nvSpPr>
        <p:spPr/>
        <p:txBody>
          <a:bodyPr/>
          <a:p>
            <a:fld id="{77225E2F-D7AA-40F2-9FB6-6F01E127C1B5}" type="slidenum">
              <a:t>&lt;#&gt;</a:t>
            </a:fld>
          </a:p>
        </p:txBody>
      </p:sp>
      <p:sp>
        <p:nvSpPr>
          <p:cNvPr id="5" name="PlaceHolder 4"/>
          <p:cNvSpPr>
            <a:spLocks noGrp="1"/>
          </p:cNvSpPr>
          <p:nvPr>
            <p:ph type="dt" idx="3"/>
          </p:nvPr>
        </p:nvSpPr>
        <p:spPr/>
        <p:txBody>
          <a:bodyPr/>
          <a:p>
            <a:r>
              <a:rPr lang="en-IN"/>
              <a:t/>
            </a: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8"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59"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0" name="PlaceHolder 3"/>
          <p:cNvSpPr>
            <a:spLocks noGrp="1"/>
          </p:cNvSpPr>
          <p:nvPr>
            <p:ph/>
          </p:nvPr>
        </p:nvSpPr>
        <p:spPr>
          <a:xfrm>
            <a:off x="515268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61" name="PlaceHolder 4"/>
          <p:cNvSpPr>
            <a:spLocks noGrp="1"/>
          </p:cNvSpPr>
          <p:nvPr>
            <p:ph/>
          </p:nvPr>
        </p:nvSpPr>
        <p:spPr>
          <a:xfrm>
            <a:off x="50400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1"/>
          </p:nvPr>
        </p:nvSpPr>
        <p:spPr/>
        <p:txBody>
          <a:bodyPr/>
          <a:p>
            <a:r>
              <a:t>Footer</a:t>
            </a:r>
          </a:p>
        </p:txBody>
      </p:sp>
      <p:sp>
        <p:nvSpPr>
          <p:cNvPr id="7" name="PlaceHolder 6"/>
          <p:cNvSpPr>
            <a:spLocks noGrp="1"/>
          </p:cNvSpPr>
          <p:nvPr>
            <p:ph type="sldNum" idx="2"/>
          </p:nvPr>
        </p:nvSpPr>
        <p:spPr/>
        <p:txBody>
          <a:bodyPr/>
          <a:p>
            <a:fld id="{06F643DC-965E-4D3E-9FA8-058AFF61219F}" type="slidenum">
              <a:t>&lt;#&gt;</a:t>
            </a:fld>
          </a:p>
        </p:txBody>
      </p:sp>
      <p:sp>
        <p:nvSpPr>
          <p:cNvPr id="8" name="PlaceHolder 7"/>
          <p:cNvSpPr>
            <a:spLocks noGrp="1"/>
          </p:cNvSpPr>
          <p:nvPr>
            <p:ph type="dt" idx="3"/>
          </p:nvPr>
        </p:nvSpPr>
        <p:spPr/>
        <p:txBody>
          <a:bodyPr/>
          <a:p>
            <a:r>
              <a:rPr lang="en-IN"/>
              <a:t/>
            </a: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6"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7" name="PlaceHolder 2"/>
          <p:cNvSpPr>
            <a:spLocks noGrp="1"/>
          </p:cNvSpPr>
          <p:nvPr>
            <p:ph type="subTitle"/>
          </p:nvPr>
        </p:nvSpPr>
        <p:spPr>
          <a:xfrm>
            <a:off x="504000" y="1326600"/>
            <a:ext cx="9072000" cy="3288600"/>
          </a:xfrm>
          <a:prstGeom prst="rect">
            <a:avLst/>
          </a:prstGeom>
          <a:noFill/>
          <a:ln w="0">
            <a:noFill/>
          </a:ln>
        </p:spPr>
        <p:txBody>
          <a:bodyPr lIns="0" rIns="0" tIns="0" bIns="0" anchor="ctr">
            <a:noAutofit/>
          </a:bodyPr>
          <a:p>
            <a:pPr algn="ctr">
              <a:buNone/>
            </a:pPr>
            <a:endParaRPr b="0" lang="en-IN"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2"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63" name="PlaceHolder 2"/>
          <p:cNvSpPr>
            <a:spLocks noGrp="1"/>
          </p:cNvSpPr>
          <p:nvPr>
            <p:ph/>
          </p:nvPr>
        </p:nvSpPr>
        <p:spPr>
          <a:xfrm>
            <a:off x="50400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64"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5" name="PlaceHolder 4"/>
          <p:cNvSpPr>
            <a:spLocks noGrp="1"/>
          </p:cNvSpPr>
          <p:nvPr>
            <p:ph/>
          </p:nvPr>
        </p:nvSpPr>
        <p:spPr>
          <a:xfrm>
            <a:off x="515268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1"/>
          </p:nvPr>
        </p:nvSpPr>
        <p:spPr/>
        <p:txBody>
          <a:bodyPr/>
          <a:p>
            <a:r>
              <a:t>Footer</a:t>
            </a:r>
          </a:p>
        </p:txBody>
      </p:sp>
      <p:sp>
        <p:nvSpPr>
          <p:cNvPr id="7" name="PlaceHolder 6"/>
          <p:cNvSpPr>
            <a:spLocks noGrp="1"/>
          </p:cNvSpPr>
          <p:nvPr>
            <p:ph type="sldNum" idx="2"/>
          </p:nvPr>
        </p:nvSpPr>
        <p:spPr/>
        <p:txBody>
          <a:bodyPr/>
          <a:p>
            <a:fld id="{D1CC77BD-1CA4-4F49-9337-45CD27494925}" type="slidenum">
              <a:t>&lt;#&gt;</a:t>
            </a:fld>
          </a:p>
        </p:txBody>
      </p:sp>
      <p:sp>
        <p:nvSpPr>
          <p:cNvPr id="8" name="PlaceHolder 7"/>
          <p:cNvSpPr>
            <a:spLocks noGrp="1"/>
          </p:cNvSpPr>
          <p:nvPr>
            <p:ph type="dt" idx="3"/>
          </p:nvPr>
        </p:nvSpPr>
        <p:spPr/>
        <p:txBody>
          <a:bodyPr/>
          <a:p>
            <a:r>
              <a:rPr lang="en-IN"/>
              <a:t/>
            </a: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6"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67"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8"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9" name="PlaceHolder 4"/>
          <p:cNvSpPr>
            <a:spLocks noGrp="1"/>
          </p:cNvSpPr>
          <p:nvPr>
            <p:ph/>
          </p:nvPr>
        </p:nvSpPr>
        <p:spPr>
          <a:xfrm>
            <a:off x="504000" y="3044520"/>
            <a:ext cx="907200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1"/>
          </p:nvPr>
        </p:nvSpPr>
        <p:spPr/>
        <p:txBody>
          <a:bodyPr/>
          <a:p>
            <a:r>
              <a:t>Footer</a:t>
            </a:r>
          </a:p>
        </p:txBody>
      </p:sp>
      <p:sp>
        <p:nvSpPr>
          <p:cNvPr id="7" name="PlaceHolder 6"/>
          <p:cNvSpPr>
            <a:spLocks noGrp="1"/>
          </p:cNvSpPr>
          <p:nvPr>
            <p:ph type="sldNum" idx="2"/>
          </p:nvPr>
        </p:nvSpPr>
        <p:spPr/>
        <p:txBody>
          <a:bodyPr/>
          <a:p>
            <a:fld id="{A07EBAD9-F89B-4E4F-A612-4EDB9C970E26}" type="slidenum">
              <a:t>&lt;#&gt;</a:t>
            </a:fld>
          </a:p>
        </p:txBody>
      </p:sp>
      <p:sp>
        <p:nvSpPr>
          <p:cNvPr id="8" name="PlaceHolder 7"/>
          <p:cNvSpPr>
            <a:spLocks noGrp="1"/>
          </p:cNvSpPr>
          <p:nvPr>
            <p:ph type="dt" idx="3"/>
          </p:nvPr>
        </p:nvSpPr>
        <p:spPr/>
        <p:txBody>
          <a:bodyPr/>
          <a:p>
            <a:r>
              <a:rPr lang="en-IN"/>
              <a:t/>
            </a: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71" name="PlaceHolder 2"/>
          <p:cNvSpPr>
            <a:spLocks noGrp="1"/>
          </p:cNvSpPr>
          <p:nvPr>
            <p:ph/>
          </p:nvPr>
        </p:nvSpPr>
        <p:spPr>
          <a:xfrm>
            <a:off x="504000" y="1326600"/>
            <a:ext cx="9072000" cy="1568520"/>
          </a:xfrm>
          <a:prstGeom prst="rect">
            <a:avLst/>
          </a:prstGeom>
          <a:noFill/>
          <a:ln w="0">
            <a:noFill/>
          </a:ln>
        </p:spPr>
        <p:txBody>
          <a:bodyPr lIns="0" rIns="0" tIns="0" bIns="0" anchor="t">
            <a:normAutofit/>
          </a:bodyPr>
          <a:p>
            <a:endParaRPr b="0" lang="en-IN" sz="3200" spc="-1" strike="noStrike">
              <a:latin typeface="Arial"/>
            </a:endParaRPr>
          </a:p>
        </p:txBody>
      </p:sp>
      <p:sp>
        <p:nvSpPr>
          <p:cNvPr id="72" name="PlaceHolder 3"/>
          <p:cNvSpPr>
            <a:spLocks noGrp="1"/>
          </p:cNvSpPr>
          <p:nvPr>
            <p:ph/>
          </p:nvPr>
        </p:nvSpPr>
        <p:spPr>
          <a:xfrm>
            <a:off x="504000" y="3044520"/>
            <a:ext cx="9072000" cy="1568520"/>
          </a:xfrm>
          <a:prstGeom prst="rect">
            <a:avLst/>
          </a:prstGeom>
          <a:noFill/>
          <a:ln w="0">
            <a:noFill/>
          </a:ln>
        </p:spPr>
        <p:txBody>
          <a:bodyPr lIns="0" rIns="0" tIns="0" bIns="0" anchor="t">
            <a:normAutofit/>
          </a:bodyPr>
          <a:p>
            <a:endParaRPr b="0" lang="en-IN" sz="3200" spc="-1" strike="noStrike">
              <a:latin typeface="Arial"/>
            </a:endParaRPr>
          </a:p>
        </p:txBody>
      </p:sp>
      <p:sp>
        <p:nvSpPr>
          <p:cNvPr id="5" name="PlaceHolder 4"/>
          <p:cNvSpPr>
            <a:spLocks noGrp="1"/>
          </p:cNvSpPr>
          <p:nvPr>
            <p:ph type="ftr" idx="1"/>
          </p:nvPr>
        </p:nvSpPr>
        <p:spPr/>
        <p:txBody>
          <a:bodyPr/>
          <a:p>
            <a:r>
              <a:t>Footer</a:t>
            </a:r>
          </a:p>
        </p:txBody>
      </p:sp>
      <p:sp>
        <p:nvSpPr>
          <p:cNvPr id="6" name="PlaceHolder 5"/>
          <p:cNvSpPr>
            <a:spLocks noGrp="1"/>
          </p:cNvSpPr>
          <p:nvPr>
            <p:ph type="sldNum" idx="2"/>
          </p:nvPr>
        </p:nvSpPr>
        <p:spPr/>
        <p:txBody>
          <a:bodyPr/>
          <a:p>
            <a:fld id="{0ECE2EFD-E322-48F0-90C9-8E94724EF9A8}" type="slidenum">
              <a:t>&lt;#&gt;</a:t>
            </a:fld>
          </a:p>
        </p:txBody>
      </p:sp>
      <p:sp>
        <p:nvSpPr>
          <p:cNvPr id="7" name="PlaceHolder 6"/>
          <p:cNvSpPr>
            <a:spLocks noGrp="1"/>
          </p:cNvSpPr>
          <p:nvPr>
            <p:ph type="dt" idx="3"/>
          </p:nvPr>
        </p:nvSpPr>
        <p:spPr/>
        <p:txBody>
          <a:bodyPr/>
          <a:p>
            <a:r>
              <a:rPr lang="en-IN"/>
              <a:t/>
            </a: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3"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74"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75"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76" name="PlaceHolder 4"/>
          <p:cNvSpPr>
            <a:spLocks noGrp="1"/>
          </p:cNvSpPr>
          <p:nvPr>
            <p:ph/>
          </p:nvPr>
        </p:nvSpPr>
        <p:spPr>
          <a:xfrm>
            <a:off x="50400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77" name="PlaceHolder 5"/>
          <p:cNvSpPr>
            <a:spLocks noGrp="1"/>
          </p:cNvSpPr>
          <p:nvPr>
            <p:ph/>
          </p:nvPr>
        </p:nvSpPr>
        <p:spPr>
          <a:xfrm>
            <a:off x="515268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7" name="PlaceHolder 6"/>
          <p:cNvSpPr>
            <a:spLocks noGrp="1"/>
          </p:cNvSpPr>
          <p:nvPr>
            <p:ph type="ftr" idx="1"/>
          </p:nvPr>
        </p:nvSpPr>
        <p:spPr/>
        <p:txBody>
          <a:bodyPr/>
          <a:p>
            <a:r>
              <a:t>Footer</a:t>
            </a:r>
          </a:p>
        </p:txBody>
      </p:sp>
      <p:sp>
        <p:nvSpPr>
          <p:cNvPr id="8" name="PlaceHolder 7"/>
          <p:cNvSpPr>
            <a:spLocks noGrp="1"/>
          </p:cNvSpPr>
          <p:nvPr>
            <p:ph type="sldNum" idx="2"/>
          </p:nvPr>
        </p:nvSpPr>
        <p:spPr/>
        <p:txBody>
          <a:bodyPr/>
          <a:p>
            <a:fld id="{FA5D7C14-CC10-4983-9C7C-D5D99067942B}" type="slidenum">
              <a:t>&lt;#&gt;</a:t>
            </a:fld>
          </a:p>
        </p:txBody>
      </p:sp>
      <p:sp>
        <p:nvSpPr>
          <p:cNvPr id="9" name="PlaceHolder 8"/>
          <p:cNvSpPr>
            <a:spLocks noGrp="1"/>
          </p:cNvSpPr>
          <p:nvPr>
            <p:ph type="dt" idx="3"/>
          </p:nvPr>
        </p:nvSpPr>
        <p:spPr/>
        <p:txBody>
          <a:bodyPr/>
          <a:p>
            <a:r>
              <a:rPr lang="en-IN"/>
              <a:t/>
            </a: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8"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79" name="PlaceHolder 2"/>
          <p:cNvSpPr>
            <a:spLocks noGrp="1"/>
          </p:cNvSpPr>
          <p:nvPr>
            <p:ph/>
          </p:nvPr>
        </p:nvSpPr>
        <p:spPr>
          <a:xfrm>
            <a:off x="504000" y="132660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80" name="PlaceHolder 3"/>
          <p:cNvSpPr>
            <a:spLocks noGrp="1"/>
          </p:cNvSpPr>
          <p:nvPr>
            <p:ph/>
          </p:nvPr>
        </p:nvSpPr>
        <p:spPr>
          <a:xfrm>
            <a:off x="3571560" y="132660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81" name="PlaceHolder 4"/>
          <p:cNvSpPr>
            <a:spLocks noGrp="1"/>
          </p:cNvSpPr>
          <p:nvPr>
            <p:ph/>
          </p:nvPr>
        </p:nvSpPr>
        <p:spPr>
          <a:xfrm>
            <a:off x="6639120" y="132660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82" name="PlaceHolder 5"/>
          <p:cNvSpPr>
            <a:spLocks noGrp="1"/>
          </p:cNvSpPr>
          <p:nvPr>
            <p:ph/>
          </p:nvPr>
        </p:nvSpPr>
        <p:spPr>
          <a:xfrm>
            <a:off x="504000" y="304452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83" name="PlaceHolder 6"/>
          <p:cNvSpPr>
            <a:spLocks noGrp="1"/>
          </p:cNvSpPr>
          <p:nvPr>
            <p:ph/>
          </p:nvPr>
        </p:nvSpPr>
        <p:spPr>
          <a:xfrm>
            <a:off x="3571560" y="304452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84" name="PlaceHolder 7"/>
          <p:cNvSpPr>
            <a:spLocks noGrp="1"/>
          </p:cNvSpPr>
          <p:nvPr>
            <p:ph/>
          </p:nvPr>
        </p:nvSpPr>
        <p:spPr>
          <a:xfrm>
            <a:off x="6639120" y="304452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9" name="PlaceHolder 8"/>
          <p:cNvSpPr>
            <a:spLocks noGrp="1"/>
          </p:cNvSpPr>
          <p:nvPr>
            <p:ph type="ftr" idx="1"/>
          </p:nvPr>
        </p:nvSpPr>
        <p:spPr/>
        <p:txBody>
          <a:bodyPr/>
          <a:p>
            <a:r>
              <a:t>Footer</a:t>
            </a:r>
          </a:p>
        </p:txBody>
      </p:sp>
      <p:sp>
        <p:nvSpPr>
          <p:cNvPr id="10" name="PlaceHolder 9"/>
          <p:cNvSpPr>
            <a:spLocks noGrp="1"/>
          </p:cNvSpPr>
          <p:nvPr>
            <p:ph type="sldNum" idx="2"/>
          </p:nvPr>
        </p:nvSpPr>
        <p:spPr/>
        <p:txBody>
          <a:bodyPr/>
          <a:p>
            <a:fld id="{3D4345E6-9191-46DA-B8B8-9FB2E03D8DDB}" type="slidenum">
              <a:t>&lt;#&gt;</a:t>
            </a:fld>
          </a:p>
        </p:txBody>
      </p:sp>
      <p:sp>
        <p:nvSpPr>
          <p:cNvPr id="11" name="PlaceHolder 10"/>
          <p:cNvSpPr>
            <a:spLocks noGrp="1"/>
          </p:cNvSpPr>
          <p:nvPr>
            <p:ph type="dt" idx="3"/>
          </p:nvPr>
        </p:nvSpPr>
        <p:spPr/>
        <p:txBody>
          <a:bodyPr/>
          <a:p>
            <a:r>
              <a:rPr lang="en-IN"/>
              <a:t/>
            </a: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4"/>
          </p:nvPr>
        </p:nvSpPr>
        <p:spPr/>
        <p:txBody>
          <a:bodyPr/>
          <a:p>
            <a:r>
              <a:t>Footer</a:t>
            </a:r>
          </a:p>
        </p:txBody>
      </p:sp>
      <p:sp>
        <p:nvSpPr>
          <p:cNvPr id="3" name="PlaceHolder 2"/>
          <p:cNvSpPr>
            <a:spLocks noGrp="1"/>
          </p:cNvSpPr>
          <p:nvPr>
            <p:ph type="sldNum" idx="5"/>
          </p:nvPr>
        </p:nvSpPr>
        <p:spPr/>
        <p:txBody>
          <a:bodyPr/>
          <a:p>
            <a:fld id="{6261C9B9-80EB-4585-A9BB-E55B1ACF7D0F}" type="slidenum">
              <a:t>&lt;#&gt;</a:t>
            </a:fld>
          </a:p>
        </p:txBody>
      </p:sp>
      <p:sp>
        <p:nvSpPr>
          <p:cNvPr id="4" name="PlaceHolder 3"/>
          <p:cNvSpPr>
            <a:spLocks noGrp="1"/>
          </p:cNvSpPr>
          <p:nvPr>
            <p:ph type="dt" idx="6"/>
          </p:nvPr>
        </p:nvSpPr>
        <p:spPr/>
        <p:txBody>
          <a:bodyPr/>
          <a:p>
            <a:r>
              <a:rPr lang="en-IN"/>
              <a:t/>
            </a:r>
          </a:p>
        </p:txBody>
      </p:sp>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92"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93" name="PlaceHolder 2"/>
          <p:cNvSpPr>
            <a:spLocks noGrp="1"/>
          </p:cNvSpPr>
          <p:nvPr>
            <p:ph type="subTitle"/>
          </p:nvPr>
        </p:nvSpPr>
        <p:spPr>
          <a:xfrm>
            <a:off x="504000" y="1326600"/>
            <a:ext cx="9072000" cy="328860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4" name="PlaceHolder 3"/>
          <p:cNvSpPr>
            <a:spLocks noGrp="1"/>
          </p:cNvSpPr>
          <p:nvPr>
            <p:ph type="ftr" idx="4"/>
          </p:nvPr>
        </p:nvSpPr>
        <p:spPr/>
        <p:txBody>
          <a:bodyPr/>
          <a:p>
            <a:r>
              <a:t>Footer</a:t>
            </a:r>
          </a:p>
        </p:txBody>
      </p:sp>
      <p:sp>
        <p:nvSpPr>
          <p:cNvPr id="5" name="PlaceHolder 4"/>
          <p:cNvSpPr>
            <a:spLocks noGrp="1"/>
          </p:cNvSpPr>
          <p:nvPr>
            <p:ph type="sldNum" idx="5"/>
          </p:nvPr>
        </p:nvSpPr>
        <p:spPr/>
        <p:txBody>
          <a:bodyPr/>
          <a:p>
            <a:fld id="{68573266-707C-4846-9F88-77FF7A6A0DE3}" type="slidenum">
              <a:t>&lt;#&gt;</a:t>
            </a:fld>
          </a:p>
        </p:txBody>
      </p:sp>
      <p:sp>
        <p:nvSpPr>
          <p:cNvPr id="6" name="PlaceHolder 5"/>
          <p:cNvSpPr>
            <a:spLocks noGrp="1"/>
          </p:cNvSpPr>
          <p:nvPr>
            <p:ph type="dt" idx="6"/>
          </p:nvPr>
        </p:nvSpPr>
        <p:spPr/>
        <p:txBody>
          <a:bodyPr/>
          <a:p>
            <a:r>
              <a:rPr lang="en-IN"/>
              <a:t/>
            </a: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94"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95" name="PlaceHolder 2"/>
          <p:cNvSpPr>
            <a:spLocks noGrp="1"/>
          </p:cNvSpPr>
          <p:nvPr>
            <p:ph/>
          </p:nvPr>
        </p:nvSpPr>
        <p:spPr>
          <a:xfrm>
            <a:off x="504000" y="1326600"/>
            <a:ext cx="9072000" cy="3288600"/>
          </a:xfrm>
          <a:prstGeom prst="rect">
            <a:avLst/>
          </a:prstGeom>
          <a:noFill/>
          <a:ln w="0">
            <a:noFill/>
          </a:ln>
        </p:spPr>
        <p:txBody>
          <a:bodyPr lIns="0" rIns="0" tIns="0" bIns="0" anchor="t">
            <a:normAutofit/>
          </a:bodyPr>
          <a:p>
            <a:endParaRPr b="0" lang="en-IN" sz="3200" spc="-1" strike="noStrike">
              <a:latin typeface="Arial"/>
            </a:endParaRPr>
          </a:p>
        </p:txBody>
      </p:sp>
      <p:sp>
        <p:nvSpPr>
          <p:cNvPr id="4" name="PlaceHolder 3"/>
          <p:cNvSpPr>
            <a:spLocks noGrp="1"/>
          </p:cNvSpPr>
          <p:nvPr>
            <p:ph type="ftr" idx="4"/>
          </p:nvPr>
        </p:nvSpPr>
        <p:spPr/>
        <p:txBody>
          <a:bodyPr/>
          <a:p>
            <a:r>
              <a:t>Footer</a:t>
            </a:r>
          </a:p>
        </p:txBody>
      </p:sp>
      <p:sp>
        <p:nvSpPr>
          <p:cNvPr id="5" name="PlaceHolder 4"/>
          <p:cNvSpPr>
            <a:spLocks noGrp="1"/>
          </p:cNvSpPr>
          <p:nvPr>
            <p:ph type="sldNum" idx="5"/>
          </p:nvPr>
        </p:nvSpPr>
        <p:spPr/>
        <p:txBody>
          <a:bodyPr/>
          <a:p>
            <a:fld id="{6C5EA4D8-1068-48F3-B4CA-933ACAEA1DF0}" type="slidenum">
              <a:t>&lt;#&gt;</a:t>
            </a:fld>
          </a:p>
        </p:txBody>
      </p:sp>
      <p:sp>
        <p:nvSpPr>
          <p:cNvPr id="6" name="PlaceHolder 5"/>
          <p:cNvSpPr>
            <a:spLocks noGrp="1"/>
          </p:cNvSpPr>
          <p:nvPr>
            <p:ph type="dt" idx="6"/>
          </p:nvPr>
        </p:nvSpPr>
        <p:spPr/>
        <p:txBody>
          <a:bodyPr/>
          <a:p>
            <a:r>
              <a:rPr lang="en-IN"/>
              <a:t/>
            </a: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6"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97" name="PlaceHolder 2"/>
          <p:cNvSpPr>
            <a:spLocks noGrp="1"/>
          </p:cNvSpPr>
          <p:nvPr>
            <p:ph/>
          </p:nvPr>
        </p:nvSpPr>
        <p:spPr>
          <a:xfrm>
            <a:off x="50400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98" name="PlaceHolder 3"/>
          <p:cNvSpPr>
            <a:spLocks noGrp="1"/>
          </p:cNvSpPr>
          <p:nvPr>
            <p:ph/>
          </p:nvPr>
        </p:nvSpPr>
        <p:spPr>
          <a:xfrm>
            <a:off x="515268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5" name="PlaceHolder 4"/>
          <p:cNvSpPr>
            <a:spLocks noGrp="1"/>
          </p:cNvSpPr>
          <p:nvPr>
            <p:ph type="ftr" idx="4"/>
          </p:nvPr>
        </p:nvSpPr>
        <p:spPr/>
        <p:txBody>
          <a:bodyPr/>
          <a:p>
            <a:r>
              <a:t>Footer</a:t>
            </a:r>
          </a:p>
        </p:txBody>
      </p:sp>
      <p:sp>
        <p:nvSpPr>
          <p:cNvPr id="6" name="PlaceHolder 5"/>
          <p:cNvSpPr>
            <a:spLocks noGrp="1"/>
          </p:cNvSpPr>
          <p:nvPr>
            <p:ph type="sldNum" idx="5"/>
          </p:nvPr>
        </p:nvSpPr>
        <p:spPr/>
        <p:txBody>
          <a:bodyPr/>
          <a:p>
            <a:fld id="{CEE2D9C2-0180-423F-A927-909DD096AA45}" type="slidenum">
              <a:t>&lt;#&gt;</a:t>
            </a:fld>
          </a:p>
        </p:txBody>
      </p:sp>
      <p:sp>
        <p:nvSpPr>
          <p:cNvPr id="7" name="PlaceHolder 6"/>
          <p:cNvSpPr>
            <a:spLocks noGrp="1"/>
          </p:cNvSpPr>
          <p:nvPr>
            <p:ph type="dt" idx="6"/>
          </p:nvPr>
        </p:nvSpPr>
        <p:spPr/>
        <p:txBody>
          <a:bodyPr/>
          <a:p>
            <a:r>
              <a:rPr lang="en-IN"/>
              <a:t/>
            </a: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9"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 name="PlaceHolder 2"/>
          <p:cNvSpPr>
            <a:spLocks noGrp="1"/>
          </p:cNvSpPr>
          <p:nvPr>
            <p:ph type="ftr" idx="4"/>
          </p:nvPr>
        </p:nvSpPr>
        <p:spPr/>
        <p:txBody>
          <a:bodyPr/>
          <a:p>
            <a:r>
              <a:t>Footer</a:t>
            </a:r>
          </a:p>
        </p:txBody>
      </p:sp>
      <p:sp>
        <p:nvSpPr>
          <p:cNvPr id="4" name="PlaceHolder 3"/>
          <p:cNvSpPr>
            <a:spLocks noGrp="1"/>
          </p:cNvSpPr>
          <p:nvPr>
            <p:ph type="sldNum" idx="5"/>
          </p:nvPr>
        </p:nvSpPr>
        <p:spPr/>
        <p:txBody>
          <a:bodyPr/>
          <a:p>
            <a:fld id="{9F7AC1E9-D2DA-41E8-8906-FD44F8E851DE}" type="slidenum">
              <a:t>&lt;#&gt;</a:t>
            </a:fld>
          </a:p>
        </p:txBody>
      </p:sp>
      <p:sp>
        <p:nvSpPr>
          <p:cNvPr id="5" name="PlaceHolder 4"/>
          <p:cNvSpPr>
            <a:spLocks noGrp="1"/>
          </p:cNvSpPr>
          <p:nvPr>
            <p:ph type="dt" idx="6"/>
          </p:nvPr>
        </p:nvSpPr>
        <p:spPr/>
        <p:txBody>
          <a:bodyPr/>
          <a:p>
            <a:r>
              <a:rPr lang="en-IN"/>
              <a:t/>
            </a: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9" name="PlaceHolder 2"/>
          <p:cNvSpPr>
            <a:spLocks noGrp="1"/>
          </p:cNvSpPr>
          <p:nvPr>
            <p:ph/>
          </p:nvPr>
        </p:nvSpPr>
        <p:spPr>
          <a:xfrm>
            <a:off x="504000" y="1326600"/>
            <a:ext cx="9072000" cy="328860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0" name="PlaceHolder 1"/>
          <p:cNvSpPr>
            <a:spLocks noGrp="1"/>
          </p:cNvSpPr>
          <p:nvPr>
            <p:ph type="subTitle"/>
          </p:nvPr>
        </p:nvSpPr>
        <p:spPr>
          <a:xfrm>
            <a:off x="504000" y="226080"/>
            <a:ext cx="9072000" cy="438840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3" name="PlaceHolder 2"/>
          <p:cNvSpPr>
            <a:spLocks noGrp="1"/>
          </p:cNvSpPr>
          <p:nvPr>
            <p:ph type="ftr" idx="4"/>
          </p:nvPr>
        </p:nvSpPr>
        <p:spPr/>
        <p:txBody>
          <a:bodyPr/>
          <a:p>
            <a:r>
              <a:t>Footer</a:t>
            </a:r>
          </a:p>
        </p:txBody>
      </p:sp>
      <p:sp>
        <p:nvSpPr>
          <p:cNvPr id="4" name="PlaceHolder 3"/>
          <p:cNvSpPr>
            <a:spLocks noGrp="1"/>
          </p:cNvSpPr>
          <p:nvPr>
            <p:ph type="sldNum" idx="5"/>
          </p:nvPr>
        </p:nvSpPr>
        <p:spPr/>
        <p:txBody>
          <a:bodyPr/>
          <a:p>
            <a:fld id="{EE38D1F9-DBC6-48A6-B847-C2A7464EC995}" type="slidenum">
              <a:t>&lt;#&gt;</a:t>
            </a:fld>
          </a:p>
        </p:txBody>
      </p:sp>
      <p:sp>
        <p:nvSpPr>
          <p:cNvPr id="5" name="PlaceHolder 4"/>
          <p:cNvSpPr>
            <a:spLocks noGrp="1"/>
          </p:cNvSpPr>
          <p:nvPr>
            <p:ph type="dt" idx="6"/>
          </p:nvPr>
        </p:nvSpPr>
        <p:spPr/>
        <p:txBody>
          <a:bodyPr/>
          <a:p>
            <a:r>
              <a:rPr lang="en-IN"/>
              <a:t/>
            </a: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01"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02"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103" name="PlaceHolder 3"/>
          <p:cNvSpPr>
            <a:spLocks noGrp="1"/>
          </p:cNvSpPr>
          <p:nvPr>
            <p:ph/>
          </p:nvPr>
        </p:nvSpPr>
        <p:spPr>
          <a:xfrm>
            <a:off x="515268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104" name="PlaceHolder 4"/>
          <p:cNvSpPr>
            <a:spLocks noGrp="1"/>
          </p:cNvSpPr>
          <p:nvPr>
            <p:ph/>
          </p:nvPr>
        </p:nvSpPr>
        <p:spPr>
          <a:xfrm>
            <a:off x="50400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4"/>
          </p:nvPr>
        </p:nvSpPr>
        <p:spPr/>
        <p:txBody>
          <a:bodyPr/>
          <a:p>
            <a:r>
              <a:t>Footer</a:t>
            </a:r>
          </a:p>
        </p:txBody>
      </p:sp>
      <p:sp>
        <p:nvSpPr>
          <p:cNvPr id="7" name="PlaceHolder 6"/>
          <p:cNvSpPr>
            <a:spLocks noGrp="1"/>
          </p:cNvSpPr>
          <p:nvPr>
            <p:ph type="sldNum" idx="5"/>
          </p:nvPr>
        </p:nvSpPr>
        <p:spPr/>
        <p:txBody>
          <a:bodyPr/>
          <a:p>
            <a:fld id="{A96BA19A-F8D3-434E-91A7-6465574CFABF}" type="slidenum">
              <a:t>&lt;#&gt;</a:t>
            </a:fld>
          </a:p>
        </p:txBody>
      </p:sp>
      <p:sp>
        <p:nvSpPr>
          <p:cNvPr id="8" name="PlaceHolder 7"/>
          <p:cNvSpPr>
            <a:spLocks noGrp="1"/>
          </p:cNvSpPr>
          <p:nvPr>
            <p:ph type="dt" idx="6"/>
          </p:nvPr>
        </p:nvSpPr>
        <p:spPr/>
        <p:txBody>
          <a:bodyPr/>
          <a:p>
            <a:r>
              <a:rPr lang="en-IN"/>
              <a:t/>
            </a: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05"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06" name="PlaceHolder 2"/>
          <p:cNvSpPr>
            <a:spLocks noGrp="1"/>
          </p:cNvSpPr>
          <p:nvPr>
            <p:ph/>
          </p:nvPr>
        </p:nvSpPr>
        <p:spPr>
          <a:xfrm>
            <a:off x="50400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107"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108" name="PlaceHolder 4"/>
          <p:cNvSpPr>
            <a:spLocks noGrp="1"/>
          </p:cNvSpPr>
          <p:nvPr>
            <p:ph/>
          </p:nvPr>
        </p:nvSpPr>
        <p:spPr>
          <a:xfrm>
            <a:off x="515268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4"/>
          </p:nvPr>
        </p:nvSpPr>
        <p:spPr/>
        <p:txBody>
          <a:bodyPr/>
          <a:p>
            <a:r>
              <a:t>Footer</a:t>
            </a:r>
          </a:p>
        </p:txBody>
      </p:sp>
      <p:sp>
        <p:nvSpPr>
          <p:cNvPr id="7" name="PlaceHolder 6"/>
          <p:cNvSpPr>
            <a:spLocks noGrp="1"/>
          </p:cNvSpPr>
          <p:nvPr>
            <p:ph type="sldNum" idx="5"/>
          </p:nvPr>
        </p:nvSpPr>
        <p:spPr/>
        <p:txBody>
          <a:bodyPr/>
          <a:p>
            <a:fld id="{C7DA5499-2DE5-4AAF-B6AC-2BF03B997E09}" type="slidenum">
              <a:t>&lt;#&gt;</a:t>
            </a:fld>
          </a:p>
        </p:txBody>
      </p:sp>
      <p:sp>
        <p:nvSpPr>
          <p:cNvPr id="8" name="PlaceHolder 7"/>
          <p:cNvSpPr>
            <a:spLocks noGrp="1"/>
          </p:cNvSpPr>
          <p:nvPr>
            <p:ph type="dt" idx="6"/>
          </p:nvPr>
        </p:nvSpPr>
        <p:spPr/>
        <p:txBody>
          <a:bodyPr/>
          <a:p>
            <a:r>
              <a:rPr lang="en-IN"/>
              <a:t/>
            </a: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09"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10"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111"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112" name="PlaceHolder 4"/>
          <p:cNvSpPr>
            <a:spLocks noGrp="1"/>
          </p:cNvSpPr>
          <p:nvPr>
            <p:ph/>
          </p:nvPr>
        </p:nvSpPr>
        <p:spPr>
          <a:xfrm>
            <a:off x="504000" y="3044520"/>
            <a:ext cx="907200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4"/>
          </p:nvPr>
        </p:nvSpPr>
        <p:spPr/>
        <p:txBody>
          <a:bodyPr/>
          <a:p>
            <a:r>
              <a:t>Footer</a:t>
            </a:r>
          </a:p>
        </p:txBody>
      </p:sp>
      <p:sp>
        <p:nvSpPr>
          <p:cNvPr id="7" name="PlaceHolder 6"/>
          <p:cNvSpPr>
            <a:spLocks noGrp="1"/>
          </p:cNvSpPr>
          <p:nvPr>
            <p:ph type="sldNum" idx="5"/>
          </p:nvPr>
        </p:nvSpPr>
        <p:spPr/>
        <p:txBody>
          <a:bodyPr/>
          <a:p>
            <a:fld id="{68586570-A072-445D-A209-A020F49C2C3F}" type="slidenum">
              <a:t>&lt;#&gt;</a:t>
            </a:fld>
          </a:p>
        </p:txBody>
      </p:sp>
      <p:sp>
        <p:nvSpPr>
          <p:cNvPr id="8" name="PlaceHolder 7"/>
          <p:cNvSpPr>
            <a:spLocks noGrp="1"/>
          </p:cNvSpPr>
          <p:nvPr>
            <p:ph type="dt" idx="6"/>
          </p:nvPr>
        </p:nvSpPr>
        <p:spPr/>
        <p:txBody>
          <a:bodyPr/>
          <a:p>
            <a:r>
              <a:rPr lang="en-IN"/>
              <a:t/>
            </a: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13"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14" name="PlaceHolder 2"/>
          <p:cNvSpPr>
            <a:spLocks noGrp="1"/>
          </p:cNvSpPr>
          <p:nvPr>
            <p:ph/>
          </p:nvPr>
        </p:nvSpPr>
        <p:spPr>
          <a:xfrm>
            <a:off x="504000" y="1326600"/>
            <a:ext cx="9072000" cy="1568520"/>
          </a:xfrm>
          <a:prstGeom prst="rect">
            <a:avLst/>
          </a:prstGeom>
          <a:noFill/>
          <a:ln w="0">
            <a:noFill/>
          </a:ln>
        </p:spPr>
        <p:txBody>
          <a:bodyPr lIns="0" rIns="0" tIns="0" bIns="0" anchor="t">
            <a:normAutofit/>
          </a:bodyPr>
          <a:p>
            <a:endParaRPr b="0" lang="en-IN" sz="3200" spc="-1" strike="noStrike">
              <a:latin typeface="Arial"/>
            </a:endParaRPr>
          </a:p>
        </p:txBody>
      </p:sp>
      <p:sp>
        <p:nvSpPr>
          <p:cNvPr id="115" name="PlaceHolder 3"/>
          <p:cNvSpPr>
            <a:spLocks noGrp="1"/>
          </p:cNvSpPr>
          <p:nvPr>
            <p:ph/>
          </p:nvPr>
        </p:nvSpPr>
        <p:spPr>
          <a:xfrm>
            <a:off x="504000" y="3044520"/>
            <a:ext cx="9072000" cy="1568520"/>
          </a:xfrm>
          <a:prstGeom prst="rect">
            <a:avLst/>
          </a:prstGeom>
          <a:noFill/>
          <a:ln w="0">
            <a:noFill/>
          </a:ln>
        </p:spPr>
        <p:txBody>
          <a:bodyPr lIns="0" rIns="0" tIns="0" bIns="0" anchor="t">
            <a:normAutofit/>
          </a:bodyPr>
          <a:p>
            <a:endParaRPr b="0" lang="en-IN" sz="3200" spc="-1" strike="noStrike">
              <a:latin typeface="Arial"/>
            </a:endParaRPr>
          </a:p>
        </p:txBody>
      </p:sp>
      <p:sp>
        <p:nvSpPr>
          <p:cNvPr id="5" name="PlaceHolder 4"/>
          <p:cNvSpPr>
            <a:spLocks noGrp="1"/>
          </p:cNvSpPr>
          <p:nvPr>
            <p:ph type="ftr" idx="4"/>
          </p:nvPr>
        </p:nvSpPr>
        <p:spPr/>
        <p:txBody>
          <a:bodyPr/>
          <a:p>
            <a:r>
              <a:t>Footer</a:t>
            </a:r>
          </a:p>
        </p:txBody>
      </p:sp>
      <p:sp>
        <p:nvSpPr>
          <p:cNvPr id="6" name="PlaceHolder 5"/>
          <p:cNvSpPr>
            <a:spLocks noGrp="1"/>
          </p:cNvSpPr>
          <p:nvPr>
            <p:ph type="sldNum" idx="5"/>
          </p:nvPr>
        </p:nvSpPr>
        <p:spPr/>
        <p:txBody>
          <a:bodyPr/>
          <a:p>
            <a:fld id="{9C362F59-195E-4DA9-905A-F23596D1B0C4}" type="slidenum">
              <a:t>&lt;#&gt;</a:t>
            </a:fld>
          </a:p>
        </p:txBody>
      </p:sp>
      <p:sp>
        <p:nvSpPr>
          <p:cNvPr id="7" name="PlaceHolder 6"/>
          <p:cNvSpPr>
            <a:spLocks noGrp="1"/>
          </p:cNvSpPr>
          <p:nvPr>
            <p:ph type="dt" idx="6"/>
          </p:nvPr>
        </p:nvSpPr>
        <p:spPr/>
        <p:txBody>
          <a:bodyPr/>
          <a:p>
            <a:r>
              <a:rPr lang="en-IN"/>
              <a:t/>
            </a: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16"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17"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118"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119" name="PlaceHolder 4"/>
          <p:cNvSpPr>
            <a:spLocks noGrp="1"/>
          </p:cNvSpPr>
          <p:nvPr>
            <p:ph/>
          </p:nvPr>
        </p:nvSpPr>
        <p:spPr>
          <a:xfrm>
            <a:off x="50400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120" name="PlaceHolder 5"/>
          <p:cNvSpPr>
            <a:spLocks noGrp="1"/>
          </p:cNvSpPr>
          <p:nvPr>
            <p:ph/>
          </p:nvPr>
        </p:nvSpPr>
        <p:spPr>
          <a:xfrm>
            <a:off x="515268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7" name="PlaceHolder 6"/>
          <p:cNvSpPr>
            <a:spLocks noGrp="1"/>
          </p:cNvSpPr>
          <p:nvPr>
            <p:ph type="ftr" idx="4"/>
          </p:nvPr>
        </p:nvSpPr>
        <p:spPr/>
        <p:txBody>
          <a:bodyPr/>
          <a:p>
            <a:r>
              <a:t>Footer</a:t>
            </a:r>
          </a:p>
        </p:txBody>
      </p:sp>
      <p:sp>
        <p:nvSpPr>
          <p:cNvPr id="8" name="PlaceHolder 7"/>
          <p:cNvSpPr>
            <a:spLocks noGrp="1"/>
          </p:cNvSpPr>
          <p:nvPr>
            <p:ph type="sldNum" idx="5"/>
          </p:nvPr>
        </p:nvSpPr>
        <p:spPr/>
        <p:txBody>
          <a:bodyPr/>
          <a:p>
            <a:fld id="{C90FEB9F-0DD2-41F3-B233-8286A206FD24}" type="slidenum">
              <a:t>&lt;#&gt;</a:t>
            </a:fld>
          </a:p>
        </p:txBody>
      </p:sp>
      <p:sp>
        <p:nvSpPr>
          <p:cNvPr id="9" name="PlaceHolder 8"/>
          <p:cNvSpPr>
            <a:spLocks noGrp="1"/>
          </p:cNvSpPr>
          <p:nvPr>
            <p:ph type="dt" idx="6"/>
          </p:nvPr>
        </p:nvSpPr>
        <p:spPr/>
        <p:txBody>
          <a:bodyPr/>
          <a:p>
            <a:r>
              <a:rPr lang="en-IN"/>
              <a:t/>
            </a: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21"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22" name="PlaceHolder 2"/>
          <p:cNvSpPr>
            <a:spLocks noGrp="1"/>
          </p:cNvSpPr>
          <p:nvPr>
            <p:ph/>
          </p:nvPr>
        </p:nvSpPr>
        <p:spPr>
          <a:xfrm>
            <a:off x="504000" y="132660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123" name="PlaceHolder 3"/>
          <p:cNvSpPr>
            <a:spLocks noGrp="1"/>
          </p:cNvSpPr>
          <p:nvPr>
            <p:ph/>
          </p:nvPr>
        </p:nvSpPr>
        <p:spPr>
          <a:xfrm>
            <a:off x="3571560" y="132660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124" name="PlaceHolder 4"/>
          <p:cNvSpPr>
            <a:spLocks noGrp="1"/>
          </p:cNvSpPr>
          <p:nvPr>
            <p:ph/>
          </p:nvPr>
        </p:nvSpPr>
        <p:spPr>
          <a:xfrm>
            <a:off x="6639120" y="132660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125" name="PlaceHolder 5"/>
          <p:cNvSpPr>
            <a:spLocks noGrp="1"/>
          </p:cNvSpPr>
          <p:nvPr>
            <p:ph/>
          </p:nvPr>
        </p:nvSpPr>
        <p:spPr>
          <a:xfrm>
            <a:off x="504000" y="304452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126" name="PlaceHolder 6"/>
          <p:cNvSpPr>
            <a:spLocks noGrp="1"/>
          </p:cNvSpPr>
          <p:nvPr>
            <p:ph/>
          </p:nvPr>
        </p:nvSpPr>
        <p:spPr>
          <a:xfrm>
            <a:off x="3571560" y="304452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127" name="PlaceHolder 7"/>
          <p:cNvSpPr>
            <a:spLocks noGrp="1"/>
          </p:cNvSpPr>
          <p:nvPr>
            <p:ph/>
          </p:nvPr>
        </p:nvSpPr>
        <p:spPr>
          <a:xfrm>
            <a:off x="6639120" y="304452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9" name="PlaceHolder 8"/>
          <p:cNvSpPr>
            <a:spLocks noGrp="1"/>
          </p:cNvSpPr>
          <p:nvPr>
            <p:ph type="ftr" idx="4"/>
          </p:nvPr>
        </p:nvSpPr>
        <p:spPr/>
        <p:txBody>
          <a:bodyPr/>
          <a:p>
            <a:r>
              <a:t>Footer</a:t>
            </a:r>
          </a:p>
        </p:txBody>
      </p:sp>
      <p:sp>
        <p:nvSpPr>
          <p:cNvPr id="10" name="PlaceHolder 9"/>
          <p:cNvSpPr>
            <a:spLocks noGrp="1"/>
          </p:cNvSpPr>
          <p:nvPr>
            <p:ph type="sldNum" idx="5"/>
          </p:nvPr>
        </p:nvSpPr>
        <p:spPr/>
        <p:txBody>
          <a:bodyPr/>
          <a:p>
            <a:fld id="{116A63BE-2960-4507-92E6-C8E82F811BB4}" type="slidenum">
              <a:t>&lt;#&gt;</a:t>
            </a:fld>
          </a:p>
        </p:txBody>
      </p:sp>
      <p:sp>
        <p:nvSpPr>
          <p:cNvPr id="11" name="PlaceHolder 10"/>
          <p:cNvSpPr>
            <a:spLocks noGrp="1"/>
          </p:cNvSpPr>
          <p:nvPr>
            <p:ph type="dt" idx="6"/>
          </p:nvPr>
        </p:nvSpPr>
        <p:spPr/>
        <p:txBody>
          <a:bodyPr/>
          <a:p>
            <a:r>
              <a:rPr lang="en-IN"/>
              <a:t/>
            </a: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7"/>
          </p:nvPr>
        </p:nvSpPr>
        <p:spPr/>
        <p:txBody>
          <a:bodyPr/>
          <a:p>
            <a:r>
              <a:t>Footer</a:t>
            </a:r>
          </a:p>
        </p:txBody>
      </p:sp>
      <p:sp>
        <p:nvSpPr>
          <p:cNvPr id="3" name="PlaceHolder 2"/>
          <p:cNvSpPr>
            <a:spLocks noGrp="1"/>
          </p:cNvSpPr>
          <p:nvPr>
            <p:ph type="sldNum" idx="8"/>
          </p:nvPr>
        </p:nvSpPr>
        <p:spPr/>
        <p:txBody>
          <a:bodyPr/>
          <a:p>
            <a:fld id="{FC994315-E47D-4A76-AFF0-BA4FEEF2CD06}" type="slidenum">
              <a:t>&lt;#&gt;</a:t>
            </a:fld>
          </a:p>
        </p:txBody>
      </p:sp>
      <p:sp>
        <p:nvSpPr>
          <p:cNvPr id="4" name="PlaceHolder 3"/>
          <p:cNvSpPr>
            <a:spLocks noGrp="1"/>
          </p:cNvSpPr>
          <p:nvPr>
            <p:ph type="dt" idx="9"/>
          </p:nvPr>
        </p:nvSpPr>
        <p:spPr/>
        <p:txBody>
          <a:bodyPr/>
          <a:p>
            <a:r>
              <a:rPr lang="en-IN"/>
              <a:t/>
            </a:r>
          </a:p>
        </p:txBody>
      </p:sp>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35"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36" name="PlaceHolder 2"/>
          <p:cNvSpPr>
            <a:spLocks noGrp="1"/>
          </p:cNvSpPr>
          <p:nvPr>
            <p:ph type="subTitle"/>
          </p:nvPr>
        </p:nvSpPr>
        <p:spPr>
          <a:xfrm>
            <a:off x="504000" y="1326600"/>
            <a:ext cx="9072000" cy="328860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4" name="PlaceHolder 3"/>
          <p:cNvSpPr>
            <a:spLocks noGrp="1"/>
          </p:cNvSpPr>
          <p:nvPr>
            <p:ph type="ftr" idx="7"/>
          </p:nvPr>
        </p:nvSpPr>
        <p:spPr/>
        <p:txBody>
          <a:bodyPr/>
          <a:p>
            <a:r>
              <a:t>Footer</a:t>
            </a:r>
          </a:p>
        </p:txBody>
      </p:sp>
      <p:sp>
        <p:nvSpPr>
          <p:cNvPr id="5" name="PlaceHolder 4"/>
          <p:cNvSpPr>
            <a:spLocks noGrp="1"/>
          </p:cNvSpPr>
          <p:nvPr>
            <p:ph type="sldNum" idx="8"/>
          </p:nvPr>
        </p:nvSpPr>
        <p:spPr/>
        <p:txBody>
          <a:bodyPr/>
          <a:p>
            <a:fld id="{68384712-C2C6-446F-BFF0-19626981A42F}" type="slidenum">
              <a:t>&lt;#&gt;</a:t>
            </a:fld>
          </a:p>
        </p:txBody>
      </p:sp>
      <p:sp>
        <p:nvSpPr>
          <p:cNvPr id="6" name="PlaceHolder 5"/>
          <p:cNvSpPr>
            <a:spLocks noGrp="1"/>
          </p:cNvSpPr>
          <p:nvPr>
            <p:ph type="dt" idx="9"/>
          </p:nvPr>
        </p:nvSpPr>
        <p:spPr/>
        <p:txBody>
          <a:bodyPr/>
          <a:p>
            <a:r>
              <a:rPr lang="en-IN"/>
              <a:t/>
            </a: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37"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38" name="PlaceHolder 2"/>
          <p:cNvSpPr>
            <a:spLocks noGrp="1"/>
          </p:cNvSpPr>
          <p:nvPr>
            <p:ph/>
          </p:nvPr>
        </p:nvSpPr>
        <p:spPr>
          <a:xfrm>
            <a:off x="504000" y="1326600"/>
            <a:ext cx="9072000" cy="3288600"/>
          </a:xfrm>
          <a:prstGeom prst="rect">
            <a:avLst/>
          </a:prstGeom>
          <a:noFill/>
          <a:ln w="0">
            <a:noFill/>
          </a:ln>
        </p:spPr>
        <p:txBody>
          <a:bodyPr lIns="0" rIns="0" tIns="0" bIns="0" anchor="t">
            <a:normAutofit/>
          </a:bodyPr>
          <a:p>
            <a:endParaRPr b="0" lang="en-IN" sz="3200" spc="-1" strike="noStrike">
              <a:latin typeface="Arial"/>
            </a:endParaRPr>
          </a:p>
        </p:txBody>
      </p:sp>
      <p:sp>
        <p:nvSpPr>
          <p:cNvPr id="4" name="PlaceHolder 3"/>
          <p:cNvSpPr>
            <a:spLocks noGrp="1"/>
          </p:cNvSpPr>
          <p:nvPr>
            <p:ph type="ftr" idx="7"/>
          </p:nvPr>
        </p:nvSpPr>
        <p:spPr/>
        <p:txBody>
          <a:bodyPr/>
          <a:p>
            <a:r>
              <a:t>Footer</a:t>
            </a:r>
          </a:p>
        </p:txBody>
      </p:sp>
      <p:sp>
        <p:nvSpPr>
          <p:cNvPr id="5" name="PlaceHolder 4"/>
          <p:cNvSpPr>
            <a:spLocks noGrp="1"/>
          </p:cNvSpPr>
          <p:nvPr>
            <p:ph type="sldNum" idx="8"/>
          </p:nvPr>
        </p:nvSpPr>
        <p:spPr/>
        <p:txBody>
          <a:bodyPr/>
          <a:p>
            <a:fld id="{93D27239-0440-4F6D-8224-A9C2B06F5E21}" type="slidenum">
              <a:t>&lt;#&gt;</a:t>
            </a:fld>
          </a:p>
        </p:txBody>
      </p:sp>
      <p:sp>
        <p:nvSpPr>
          <p:cNvPr id="6" name="PlaceHolder 5"/>
          <p:cNvSpPr>
            <a:spLocks noGrp="1"/>
          </p:cNvSpPr>
          <p:nvPr>
            <p:ph type="dt" idx="9"/>
          </p:nvPr>
        </p:nvSpPr>
        <p:spPr/>
        <p:txBody>
          <a:bodyPr/>
          <a:p>
            <a:r>
              <a:rPr lang="en-IN"/>
              <a:t/>
            </a: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0"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1" name="PlaceHolder 2"/>
          <p:cNvSpPr>
            <a:spLocks noGrp="1"/>
          </p:cNvSpPr>
          <p:nvPr>
            <p:ph/>
          </p:nvPr>
        </p:nvSpPr>
        <p:spPr>
          <a:xfrm>
            <a:off x="50400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12" name="PlaceHolder 3"/>
          <p:cNvSpPr>
            <a:spLocks noGrp="1"/>
          </p:cNvSpPr>
          <p:nvPr>
            <p:ph/>
          </p:nvPr>
        </p:nvSpPr>
        <p:spPr>
          <a:xfrm>
            <a:off x="515268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39"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40" name="PlaceHolder 2"/>
          <p:cNvSpPr>
            <a:spLocks noGrp="1"/>
          </p:cNvSpPr>
          <p:nvPr>
            <p:ph/>
          </p:nvPr>
        </p:nvSpPr>
        <p:spPr>
          <a:xfrm>
            <a:off x="50400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141" name="PlaceHolder 3"/>
          <p:cNvSpPr>
            <a:spLocks noGrp="1"/>
          </p:cNvSpPr>
          <p:nvPr>
            <p:ph/>
          </p:nvPr>
        </p:nvSpPr>
        <p:spPr>
          <a:xfrm>
            <a:off x="515268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5" name="PlaceHolder 4"/>
          <p:cNvSpPr>
            <a:spLocks noGrp="1"/>
          </p:cNvSpPr>
          <p:nvPr>
            <p:ph type="ftr" idx="7"/>
          </p:nvPr>
        </p:nvSpPr>
        <p:spPr/>
        <p:txBody>
          <a:bodyPr/>
          <a:p>
            <a:r>
              <a:t>Footer</a:t>
            </a:r>
          </a:p>
        </p:txBody>
      </p:sp>
      <p:sp>
        <p:nvSpPr>
          <p:cNvPr id="6" name="PlaceHolder 5"/>
          <p:cNvSpPr>
            <a:spLocks noGrp="1"/>
          </p:cNvSpPr>
          <p:nvPr>
            <p:ph type="sldNum" idx="8"/>
          </p:nvPr>
        </p:nvSpPr>
        <p:spPr/>
        <p:txBody>
          <a:bodyPr/>
          <a:p>
            <a:fld id="{8FE03190-C31C-4966-90CF-F1482A2F2DB9}" type="slidenum">
              <a:t>&lt;#&gt;</a:t>
            </a:fld>
          </a:p>
        </p:txBody>
      </p:sp>
      <p:sp>
        <p:nvSpPr>
          <p:cNvPr id="7" name="PlaceHolder 6"/>
          <p:cNvSpPr>
            <a:spLocks noGrp="1"/>
          </p:cNvSpPr>
          <p:nvPr>
            <p:ph type="dt" idx="9"/>
          </p:nvPr>
        </p:nvSpPr>
        <p:spPr/>
        <p:txBody>
          <a:bodyPr/>
          <a:p>
            <a:r>
              <a:rPr lang="en-IN"/>
              <a:t/>
            </a: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42"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 name="PlaceHolder 2"/>
          <p:cNvSpPr>
            <a:spLocks noGrp="1"/>
          </p:cNvSpPr>
          <p:nvPr>
            <p:ph type="ftr" idx="7"/>
          </p:nvPr>
        </p:nvSpPr>
        <p:spPr/>
        <p:txBody>
          <a:bodyPr/>
          <a:p>
            <a:r>
              <a:t>Footer</a:t>
            </a:r>
          </a:p>
        </p:txBody>
      </p:sp>
      <p:sp>
        <p:nvSpPr>
          <p:cNvPr id="4" name="PlaceHolder 3"/>
          <p:cNvSpPr>
            <a:spLocks noGrp="1"/>
          </p:cNvSpPr>
          <p:nvPr>
            <p:ph type="sldNum" idx="8"/>
          </p:nvPr>
        </p:nvSpPr>
        <p:spPr/>
        <p:txBody>
          <a:bodyPr/>
          <a:p>
            <a:fld id="{D7A7B91C-973F-4E07-951A-A3C1CEBA8BB9}" type="slidenum">
              <a:t>&lt;#&gt;</a:t>
            </a:fld>
          </a:p>
        </p:txBody>
      </p:sp>
      <p:sp>
        <p:nvSpPr>
          <p:cNvPr id="5" name="PlaceHolder 4"/>
          <p:cNvSpPr>
            <a:spLocks noGrp="1"/>
          </p:cNvSpPr>
          <p:nvPr>
            <p:ph type="dt" idx="9"/>
          </p:nvPr>
        </p:nvSpPr>
        <p:spPr/>
        <p:txBody>
          <a:bodyPr/>
          <a:p>
            <a:r>
              <a:rPr lang="en-IN"/>
              <a:t/>
            </a: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43" name="PlaceHolder 1"/>
          <p:cNvSpPr>
            <a:spLocks noGrp="1"/>
          </p:cNvSpPr>
          <p:nvPr>
            <p:ph type="subTitle"/>
          </p:nvPr>
        </p:nvSpPr>
        <p:spPr>
          <a:xfrm>
            <a:off x="504000" y="226080"/>
            <a:ext cx="9072000" cy="438840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3" name="PlaceHolder 2"/>
          <p:cNvSpPr>
            <a:spLocks noGrp="1"/>
          </p:cNvSpPr>
          <p:nvPr>
            <p:ph type="ftr" idx="7"/>
          </p:nvPr>
        </p:nvSpPr>
        <p:spPr/>
        <p:txBody>
          <a:bodyPr/>
          <a:p>
            <a:r>
              <a:t>Footer</a:t>
            </a:r>
          </a:p>
        </p:txBody>
      </p:sp>
      <p:sp>
        <p:nvSpPr>
          <p:cNvPr id="4" name="PlaceHolder 3"/>
          <p:cNvSpPr>
            <a:spLocks noGrp="1"/>
          </p:cNvSpPr>
          <p:nvPr>
            <p:ph type="sldNum" idx="8"/>
          </p:nvPr>
        </p:nvSpPr>
        <p:spPr/>
        <p:txBody>
          <a:bodyPr/>
          <a:p>
            <a:fld id="{7A73F726-51AB-43BA-B62F-7FBFF2FD63E8}" type="slidenum">
              <a:t>&lt;#&gt;</a:t>
            </a:fld>
          </a:p>
        </p:txBody>
      </p:sp>
      <p:sp>
        <p:nvSpPr>
          <p:cNvPr id="5" name="PlaceHolder 4"/>
          <p:cNvSpPr>
            <a:spLocks noGrp="1"/>
          </p:cNvSpPr>
          <p:nvPr>
            <p:ph type="dt" idx="9"/>
          </p:nvPr>
        </p:nvSpPr>
        <p:spPr/>
        <p:txBody>
          <a:bodyPr/>
          <a:p>
            <a:r>
              <a:rPr lang="en-IN"/>
              <a:t/>
            </a: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4"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45"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146" name="PlaceHolder 3"/>
          <p:cNvSpPr>
            <a:spLocks noGrp="1"/>
          </p:cNvSpPr>
          <p:nvPr>
            <p:ph/>
          </p:nvPr>
        </p:nvSpPr>
        <p:spPr>
          <a:xfrm>
            <a:off x="515268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147" name="PlaceHolder 4"/>
          <p:cNvSpPr>
            <a:spLocks noGrp="1"/>
          </p:cNvSpPr>
          <p:nvPr>
            <p:ph/>
          </p:nvPr>
        </p:nvSpPr>
        <p:spPr>
          <a:xfrm>
            <a:off x="50400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7"/>
          </p:nvPr>
        </p:nvSpPr>
        <p:spPr/>
        <p:txBody>
          <a:bodyPr/>
          <a:p>
            <a:r>
              <a:t>Footer</a:t>
            </a:r>
          </a:p>
        </p:txBody>
      </p:sp>
      <p:sp>
        <p:nvSpPr>
          <p:cNvPr id="7" name="PlaceHolder 6"/>
          <p:cNvSpPr>
            <a:spLocks noGrp="1"/>
          </p:cNvSpPr>
          <p:nvPr>
            <p:ph type="sldNum" idx="8"/>
          </p:nvPr>
        </p:nvSpPr>
        <p:spPr/>
        <p:txBody>
          <a:bodyPr/>
          <a:p>
            <a:fld id="{8F282DA9-0393-442C-8E9C-73ED62E6ED2B}" type="slidenum">
              <a:t>&lt;#&gt;</a:t>
            </a:fld>
          </a:p>
        </p:txBody>
      </p:sp>
      <p:sp>
        <p:nvSpPr>
          <p:cNvPr id="8" name="PlaceHolder 7"/>
          <p:cNvSpPr>
            <a:spLocks noGrp="1"/>
          </p:cNvSpPr>
          <p:nvPr>
            <p:ph type="dt" idx="9"/>
          </p:nvPr>
        </p:nvSpPr>
        <p:spPr/>
        <p:txBody>
          <a:bodyPr/>
          <a:p>
            <a:r>
              <a:rPr lang="en-IN"/>
              <a:t/>
            </a: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48"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49" name="PlaceHolder 2"/>
          <p:cNvSpPr>
            <a:spLocks noGrp="1"/>
          </p:cNvSpPr>
          <p:nvPr>
            <p:ph/>
          </p:nvPr>
        </p:nvSpPr>
        <p:spPr>
          <a:xfrm>
            <a:off x="50400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150"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151" name="PlaceHolder 4"/>
          <p:cNvSpPr>
            <a:spLocks noGrp="1"/>
          </p:cNvSpPr>
          <p:nvPr>
            <p:ph/>
          </p:nvPr>
        </p:nvSpPr>
        <p:spPr>
          <a:xfrm>
            <a:off x="515268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7"/>
          </p:nvPr>
        </p:nvSpPr>
        <p:spPr/>
        <p:txBody>
          <a:bodyPr/>
          <a:p>
            <a:r>
              <a:t>Footer</a:t>
            </a:r>
          </a:p>
        </p:txBody>
      </p:sp>
      <p:sp>
        <p:nvSpPr>
          <p:cNvPr id="7" name="PlaceHolder 6"/>
          <p:cNvSpPr>
            <a:spLocks noGrp="1"/>
          </p:cNvSpPr>
          <p:nvPr>
            <p:ph type="sldNum" idx="8"/>
          </p:nvPr>
        </p:nvSpPr>
        <p:spPr/>
        <p:txBody>
          <a:bodyPr/>
          <a:p>
            <a:fld id="{73B55BEB-1B5B-423B-A025-E50F7421E170}" type="slidenum">
              <a:t>&lt;#&gt;</a:t>
            </a:fld>
          </a:p>
        </p:txBody>
      </p:sp>
      <p:sp>
        <p:nvSpPr>
          <p:cNvPr id="8" name="PlaceHolder 7"/>
          <p:cNvSpPr>
            <a:spLocks noGrp="1"/>
          </p:cNvSpPr>
          <p:nvPr>
            <p:ph type="dt" idx="9"/>
          </p:nvPr>
        </p:nvSpPr>
        <p:spPr/>
        <p:txBody>
          <a:bodyPr/>
          <a:p>
            <a:r>
              <a:rPr lang="en-IN"/>
              <a:t/>
            </a: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52"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53"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154"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155" name="PlaceHolder 4"/>
          <p:cNvSpPr>
            <a:spLocks noGrp="1"/>
          </p:cNvSpPr>
          <p:nvPr>
            <p:ph/>
          </p:nvPr>
        </p:nvSpPr>
        <p:spPr>
          <a:xfrm>
            <a:off x="504000" y="3044520"/>
            <a:ext cx="907200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7"/>
          </p:nvPr>
        </p:nvSpPr>
        <p:spPr/>
        <p:txBody>
          <a:bodyPr/>
          <a:p>
            <a:r>
              <a:t>Footer</a:t>
            </a:r>
          </a:p>
        </p:txBody>
      </p:sp>
      <p:sp>
        <p:nvSpPr>
          <p:cNvPr id="7" name="PlaceHolder 6"/>
          <p:cNvSpPr>
            <a:spLocks noGrp="1"/>
          </p:cNvSpPr>
          <p:nvPr>
            <p:ph type="sldNum" idx="8"/>
          </p:nvPr>
        </p:nvSpPr>
        <p:spPr/>
        <p:txBody>
          <a:bodyPr/>
          <a:p>
            <a:fld id="{4D506A1B-1EE4-4D40-8EF9-0938BB3218DE}" type="slidenum">
              <a:t>&lt;#&gt;</a:t>
            </a:fld>
          </a:p>
        </p:txBody>
      </p:sp>
      <p:sp>
        <p:nvSpPr>
          <p:cNvPr id="8" name="PlaceHolder 7"/>
          <p:cNvSpPr>
            <a:spLocks noGrp="1"/>
          </p:cNvSpPr>
          <p:nvPr>
            <p:ph type="dt" idx="9"/>
          </p:nvPr>
        </p:nvSpPr>
        <p:spPr/>
        <p:txBody>
          <a:bodyPr/>
          <a:p>
            <a:r>
              <a:rPr lang="en-IN"/>
              <a:t/>
            </a: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56"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57" name="PlaceHolder 2"/>
          <p:cNvSpPr>
            <a:spLocks noGrp="1"/>
          </p:cNvSpPr>
          <p:nvPr>
            <p:ph/>
          </p:nvPr>
        </p:nvSpPr>
        <p:spPr>
          <a:xfrm>
            <a:off x="504000" y="1326600"/>
            <a:ext cx="9072000" cy="1568520"/>
          </a:xfrm>
          <a:prstGeom prst="rect">
            <a:avLst/>
          </a:prstGeom>
          <a:noFill/>
          <a:ln w="0">
            <a:noFill/>
          </a:ln>
        </p:spPr>
        <p:txBody>
          <a:bodyPr lIns="0" rIns="0" tIns="0" bIns="0" anchor="t">
            <a:normAutofit/>
          </a:bodyPr>
          <a:p>
            <a:endParaRPr b="0" lang="en-IN" sz="3200" spc="-1" strike="noStrike">
              <a:latin typeface="Arial"/>
            </a:endParaRPr>
          </a:p>
        </p:txBody>
      </p:sp>
      <p:sp>
        <p:nvSpPr>
          <p:cNvPr id="158" name="PlaceHolder 3"/>
          <p:cNvSpPr>
            <a:spLocks noGrp="1"/>
          </p:cNvSpPr>
          <p:nvPr>
            <p:ph/>
          </p:nvPr>
        </p:nvSpPr>
        <p:spPr>
          <a:xfrm>
            <a:off x="504000" y="3044520"/>
            <a:ext cx="9072000" cy="1568520"/>
          </a:xfrm>
          <a:prstGeom prst="rect">
            <a:avLst/>
          </a:prstGeom>
          <a:noFill/>
          <a:ln w="0">
            <a:noFill/>
          </a:ln>
        </p:spPr>
        <p:txBody>
          <a:bodyPr lIns="0" rIns="0" tIns="0" bIns="0" anchor="t">
            <a:normAutofit/>
          </a:bodyPr>
          <a:p>
            <a:endParaRPr b="0" lang="en-IN" sz="3200" spc="-1" strike="noStrike">
              <a:latin typeface="Arial"/>
            </a:endParaRPr>
          </a:p>
        </p:txBody>
      </p:sp>
      <p:sp>
        <p:nvSpPr>
          <p:cNvPr id="5" name="PlaceHolder 4"/>
          <p:cNvSpPr>
            <a:spLocks noGrp="1"/>
          </p:cNvSpPr>
          <p:nvPr>
            <p:ph type="ftr" idx="7"/>
          </p:nvPr>
        </p:nvSpPr>
        <p:spPr/>
        <p:txBody>
          <a:bodyPr/>
          <a:p>
            <a:r>
              <a:t>Footer</a:t>
            </a:r>
          </a:p>
        </p:txBody>
      </p:sp>
      <p:sp>
        <p:nvSpPr>
          <p:cNvPr id="6" name="PlaceHolder 5"/>
          <p:cNvSpPr>
            <a:spLocks noGrp="1"/>
          </p:cNvSpPr>
          <p:nvPr>
            <p:ph type="sldNum" idx="8"/>
          </p:nvPr>
        </p:nvSpPr>
        <p:spPr/>
        <p:txBody>
          <a:bodyPr/>
          <a:p>
            <a:fld id="{99441559-5DCC-40E8-85B4-67BAFFFBC5A1}" type="slidenum">
              <a:t>&lt;#&gt;</a:t>
            </a:fld>
          </a:p>
        </p:txBody>
      </p:sp>
      <p:sp>
        <p:nvSpPr>
          <p:cNvPr id="7" name="PlaceHolder 6"/>
          <p:cNvSpPr>
            <a:spLocks noGrp="1"/>
          </p:cNvSpPr>
          <p:nvPr>
            <p:ph type="dt" idx="9"/>
          </p:nvPr>
        </p:nvSpPr>
        <p:spPr/>
        <p:txBody>
          <a:bodyPr/>
          <a:p>
            <a:r>
              <a:rPr lang="en-IN"/>
              <a:t/>
            </a: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59"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60"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161"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162" name="PlaceHolder 4"/>
          <p:cNvSpPr>
            <a:spLocks noGrp="1"/>
          </p:cNvSpPr>
          <p:nvPr>
            <p:ph/>
          </p:nvPr>
        </p:nvSpPr>
        <p:spPr>
          <a:xfrm>
            <a:off x="50400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163" name="PlaceHolder 5"/>
          <p:cNvSpPr>
            <a:spLocks noGrp="1"/>
          </p:cNvSpPr>
          <p:nvPr>
            <p:ph/>
          </p:nvPr>
        </p:nvSpPr>
        <p:spPr>
          <a:xfrm>
            <a:off x="515268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7" name="PlaceHolder 6"/>
          <p:cNvSpPr>
            <a:spLocks noGrp="1"/>
          </p:cNvSpPr>
          <p:nvPr>
            <p:ph type="ftr" idx="7"/>
          </p:nvPr>
        </p:nvSpPr>
        <p:spPr/>
        <p:txBody>
          <a:bodyPr/>
          <a:p>
            <a:r>
              <a:t>Footer</a:t>
            </a:r>
          </a:p>
        </p:txBody>
      </p:sp>
      <p:sp>
        <p:nvSpPr>
          <p:cNvPr id="8" name="PlaceHolder 7"/>
          <p:cNvSpPr>
            <a:spLocks noGrp="1"/>
          </p:cNvSpPr>
          <p:nvPr>
            <p:ph type="sldNum" idx="8"/>
          </p:nvPr>
        </p:nvSpPr>
        <p:spPr/>
        <p:txBody>
          <a:bodyPr/>
          <a:p>
            <a:fld id="{3C099B04-CE69-47B6-91BC-5AA1EF7AA500}" type="slidenum">
              <a:t>&lt;#&gt;</a:t>
            </a:fld>
          </a:p>
        </p:txBody>
      </p:sp>
      <p:sp>
        <p:nvSpPr>
          <p:cNvPr id="9" name="PlaceHolder 8"/>
          <p:cNvSpPr>
            <a:spLocks noGrp="1"/>
          </p:cNvSpPr>
          <p:nvPr>
            <p:ph type="dt" idx="9"/>
          </p:nvPr>
        </p:nvSpPr>
        <p:spPr/>
        <p:txBody>
          <a:bodyPr/>
          <a:p>
            <a:r>
              <a:rPr lang="en-IN"/>
              <a:t/>
            </a: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64"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65" name="PlaceHolder 2"/>
          <p:cNvSpPr>
            <a:spLocks noGrp="1"/>
          </p:cNvSpPr>
          <p:nvPr>
            <p:ph/>
          </p:nvPr>
        </p:nvSpPr>
        <p:spPr>
          <a:xfrm>
            <a:off x="504000" y="132660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166" name="PlaceHolder 3"/>
          <p:cNvSpPr>
            <a:spLocks noGrp="1"/>
          </p:cNvSpPr>
          <p:nvPr>
            <p:ph/>
          </p:nvPr>
        </p:nvSpPr>
        <p:spPr>
          <a:xfrm>
            <a:off x="3571560" y="132660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167" name="PlaceHolder 4"/>
          <p:cNvSpPr>
            <a:spLocks noGrp="1"/>
          </p:cNvSpPr>
          <p:nvPr>
            <p:ph/>
          </p:nvPr>
        </p:nvSpPr>
        <p:spPr>
          <a:xfrm>
            <a:off x="6639120" y="132660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168" name="PlaceHolder 5"/>
          <p:cNvSpPr>
            <a:spLocks noGrp="1"/>
          </p:cNvSpPr>
          <p:nvPr>
            <p:ph/>
          </p:nvPr>
        </p:nvSpPr>
        <p:spPr>
          <a:xfrm>
            <a:off x="504000" y="304452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169" name="PlaceHolder 6"/>
          <p:cNvSpPr>
            <a:spLocks noGrp="1"/>
          </p:cNvSpPr>
          <p:nvPr>
            <p:ph/>
          </p:nvPr>
        </p:nvSpPr>
        <p:spPr>
          <a:xfrm>
            <a:off x="3571560" y="304452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170" name="PlaceHolder 7"/>
          <p:cNvSpPr>
            <a:spLocks noGrp="1"/>
          </p:cNvSpPr>
          <p:nvPr>
            <p:ph/>
          </p:nvPr>
        </p:nvSpPr>
        <p:spPr>
          <a:xfrm>
            <a:off x="6639120" y="304452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9" name="PlaceHolder 8"/>
          <p:cNvSpPr>
            <a:spLocks noGrp="1"/>
          </p:cNvSpPr>
          <p:nvPr>
            <p:ph type="ftr" idx="7"/>
          </p:nvPr>
        </p:nvSpPr>
        <p:spPr/>
        <p:txBody>
          <a:bodyPr/>
          <a:p>
            <a:r>
              <a:t>Footer</a:t>
            </a:r>
          </a:p>
        </p:txBody>
      </p:sp>
      <p:sp>
        <p:nvSpPr>
          <p:cNvPr id="10" name="PlaceHolder 9"/>
          <p:cNvSpPr>
            <a:spLocks noGrp="1"/>
          </p:cNvSpPr>
          <p:nvPr>
            <p:ph type="sldNum" idx="8"/>
          </p:nvPr>
        </p:nvSpPr>
        <p:spPr/>
        <p:txBody>
          <a:bodyPr/>
          <a:p>
            <a:fld id="{5E51F85C-7EF3-4A47-B10F-404099D2D1A8}" type="slidenum">
              <a:t>&lt;#&gt;</a:t>
            </a:fld>
          </a:p>
        </p:txBody>
      </p:sp>
      <p:sp>
        <p:nvSpPr>
          <p:cNvPr id="11" name="PlaceHolder 10"/>
          <p:cNvSpPr>
            <a:spLocks noGrp="1"/>
          </p:cNvSpPr>
          <p:nvPr>
            <p:ph type="dt" idx="9"/>
          </p:nvPr>
        </p:nvSpPr>
        <p:spPr/>
        <p:txBody>
          <a:bodyPr/>
          <a:p>
            <a:r>
              <a:rPr lang="en-IN"/>
              <a:t/>
            </a:r>
          </a:p>
        </p:txBody>
      </p:sp>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0"/>
          </p:nvPr>
        </p:nvSpPr>
        <p:spPr/>
        <p:txBody>
          <a:bodyPr/>
          <a:p>
            <a:r>
              <a:t>Footer</a:t>
            </a:r>
          </a:p>
        </p:txBody>
      </p:sp>
      <p:sp>
        <p:nvSpPr>
          <p:cNvPr id="3" name="PlaceHolder 2"/>
          <p:cNvSpPr>
            <a:spLocks noGrp="1"/>
          </p:cNvSpPr>
          <p:nvPr>
            <p:ph type="sldNum" idx="11"/>
          </p:nvPr>
        </p:nvSpPr>
        <p:spPr/>
        <p:txBody>
          <a:bodyPr/>
          <a:p>
            <a:fld id="{6B1D381D-ED7E-45F2-9912-49FB28773976}" type="slidenum">
              <a:t>&lt;#&gt;</a:t>
            </a:fld>
          </a:p>
        </p:txBody>
      </p:sp>
      <p:sp>
        <p:nvSpPr>
          <p:cNvPr id="4" name="PlaceHolder 3"/>
          <p:cNvSpPr>
            <a:spLocks noGrp="1"/>
          </p:cNvSpPr>
          <p:nvPr>
            <p:ph type="dt" idx="12"/>
          </p:nvPr>
        </p:nvSpPr>
        <p:spPr/>
        <p:txBody>
          <a:bodyPr/>
          <a:p>
            <a:r>
              <a:rPr lang="en-IN"/>
              <a:t/>
            </a: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3"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78"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79" name="PlaceHolder 2"/>
          <p:cNvSpPr>
            <a:spLocks noGrp="1"/>
          </p:cNvSpPr>
          <p:nvPr>
            <p:ph type="subTitle"/>
          </p:nvPr>
        </p:nvSpPr>
        <p:spPr>
          <a:xfrm>
            <a:off x="504000" y="1326600"/>
            <a:ext cx="9072000" cy="328860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4" name="PlaceHolder 3"/>
          <p:cNvSpPr>
            <a:spLocks noGrp="1"/>
          </p:cNvSpPr>
          <p:nvPr>
            <p:ph type="ftr" idx="10"/>
          </p:nvPr>
        </p:nvSpPr>
        <p:spPr/>
        <p:txBody>
          <a:bodyPr/>
          <a:p>
            <a:r>
              <a:t>Footer</a:t>
            </a:r>
          </a:p>
        </p:txBody>
      </p:sp>
      <p:sp>
        <p:nvSpPr>
          <p:cNvPr id="5" name="PlaceHolder 4"/>
          <p:cNvSpPr>
            <a:spLocks noGrp="1"/>
          </p:cNvSpPr>
          <p:nvPr>
            <p:ph type="sldNum" idx="11"/>
          </p:nvPr>
        </p:nvSpPr>
        <p:spPr/>
        <p:txBody>
          <a:bodyPr/>
          <a:p>
            <a:fld id="{7CBE3D77-F2BB-43A2-BB19-D80C0DCED5A8}" type="slidenum">
              <a:t>&lt;#&gt;</a:t>
            </a:fld>
          </a:p>
        </p:txBody>
      </p:sp>
      <p:sp>
        <p:nvSpPr>
          <p:cNvPr id="6" name="PlaceHolder 5"/>
          <p:cNvSpPr>
            <a:spLocks noGrp="1"/>
          </p:cNvSpPr>
          <p:nvPr>
            <p:ph type="dt" idx="12"/>
          </p:nvPr>
        </p:nvSpPr>
        <p:spPr/>
        <p:txBody>
          <a:bodyPr/>
          <a:p>
            <a:r>
              <a:rPr lang="en-IN"/>
              <a:t/>
            </a:r>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80"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81" name="PlaceHolder 2"/>
          <p:cNvSpPr>
            <a:spLocks noGrp="1"/>
          </p:cNvSpPr>
          <p:nvPr>
            <p:ph/>
          </p:nvPr>
        </p:nvSpPr>
        <p:spPr>
          <a:xfrm>
            <a:off x="504000" y="1326600"/>
            <a:ext cx="9072000" cy="3288600"/>
          </a:xfrm>
          <a:prstGeom prst="rect">
            <a:avLst/>
          </a:prstGeom>
          <a:noFill/>
          <a:ln w="0">
            <a:noFill/>
          </a:ln>
        </p:spPr>
        <p:txBody>
          <a:bodyPr lIns="0" rIns="0" tIns="0" bIns="0" anchor="t">
            <a:normAutofit/>
          </a:bodyPr>
          <a:p>
            <a:endParaRPr b="0" lang="en-IN" sz="3200" spc="-1" strike="noStrike">
              <a:latin typeface="Arial"/>
            </a:endParaRPr>
          </a:p>
        </p:txBody>
      </p:sp>
      <p:sp>
        <p:nvSpPr>
          <p:cNvPr id="4" name="PlaceHolder 3"/>
          <p:cNvSpPr>
            <a:spLocks noGrp="1"/>
          </p:cNvSpPr>
          <p:nvPr>
            <p:ph type="ftr" idx="10"/>
          </p:nvPr>
        </p:nvSpPr>
        <p:spPr/>
        <p:txBody>
          <a:bodyPr/>
          <a:p>
            <a:r>
              <a:t>Footer</a:t>
            </a:r>
          </a:p>
        </p:txBody>
      </p:sp>
      <p:sp>
        <p:nvSpPr>
          <p:cNvPr id="5" name="PlaceHolder 4"/>
          <p:cNvSpPr>
            <a:spLocks noGrp="1"/>
          </p:cNvSpPr>
          <p:nvPr>
            <p:ph type="sldNum" idx="11"/>
          </p:nvPr>
        </p:nvSpPr>
        <p:spPr/>
        <p:txBody>
          <a:bodyPr/>
          <a:p>
            <a:fld id="{4D793703-50A1-4746-B77D-DA946206B623}" type="slidenum">
              <a:t>&lt;#&gt;</a:t>
            </a:fld>
          </a:p>
        </p:txBody>
      </p:sp>
      <p:sp>
        <p:nvSpPr>
          <p:cNvPr id="6" name="PlaceHolder 5"/>
          <p:cNvSpPr>
            <a:spLocks noGrp="1"/>
          </p:cNvSpPr>
          <p:nvPr>
            <p:ph type="dt" idx="12"/>
          </p:nvPr>
        </p:nvSpPr>
        <p:spPr/>
        <p:txBody>
          <a:bodyPr/>
          <a:p>
            <a:r>
              <a:rPr lang="en-IN"/>
              <a:t/>
            </a:r>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82"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83" name="PlaceHolder 2"/>
          <p:cNvSpPr>
            <a:spLocks noGrp="1"/>
          </p:cNvSpPr>
          <p:nvPr>
            <p:ph/>
          </p:nvPr>
        </p:nvSpPr>
        <p:spPr>
          <a:xfrm>
            <a:off x="50400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184" name="PlaceHolder 3"/>
          <p:cNvSpPr>
            <a:spLocks noGrp="1"/>
          </p:cNvSpPr>
          <p:nvPr>
            <p:ph/>
          </p:nvPr>
        </p:nvSpPr>
        <p:spPr>
          <a:xfrm>
            <a:off x="515268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5" name="PlaceHolder 4"/>
          <p:cNvSpPr>
            <a:spLocks noGrp="1"/>
          </p:cNvSpPr>
          <p:nvPr>
            <p:ph type="ftr" idx="10"/>
          </p:nvPr>
        </p:nvSpPr>
        <p:spPr/>
        <p:txBody>
          <a:bodyPr/>
          <a:p>
            <a:r>
              <a:t>Footer</a:t>
            </a:r>
          </a:p>
        </p:txBody>
      </p:sp>
      <p:sp>
        <p:nvSpPr>
          <p:cNvPr id="6" name="PlaceHolder 5"/>
          <p:cNvSpPr>
            <a:spLocks noGrp="1"/>
          </p:cNvSpPr>
          <p:nvPr>
            <p:ph type="sldNum" idx="11"/>
          </p:nvPr>
        </p:nvSpPr>
        <p:spPr/>
        <p:txBody>
          <a:bodyPr/>
          <a:p>
            <a:fld id="{77BAB281-8D6E-4210-AFF7-6A143E0D6BDF}" type="slidenum">
              <a:t>&lt;#&gt;</a:t>
            </a:fld>
          </a:p>
        </p:txBody>
      </p:sp>
      <p:sp>
        <p:nvSpPr>
          <p:cNvPr id="7" name="PlaceHolder 6"/>
          <p:cNvSpPr>
            <a:spLocks noGrp="1"/>
          </p:cNvSpPr>
          <p:nvPr>
            <p:ph type="dt" idx="12"/>
          </p:nvPr>
        </p:nvSpPr>
        <p:spPr/>
        <p:txBody>
          <a:bodyPr/>
          <a:p>
            <a:r>
              <a:rPr lang="en-IN"/>
              <a:t/>
            </a:r>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85"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 name="PlaceHolder 2"/>
          <p:cNvSpPr>
            <a:spLocks noGrp="1"/>
          </p:cNvSpPr>
          <p:nvPr>
            <p:ph type="ftr" idx="10"/>
          </p:nvPr>
        </p:nvSpPr>
        <p:spPr/>
        <p:txBody>
          <a:bodyPr/>
          <a:p>
            <a:r>
              <a:t>Footer</a:t>
            </a:r>
          </a:p>
        </p:txBody>
      </p:sp>
      <p:sp>
        <p:nvSpPr>
          <p:cNvPr id="4" name="PlaceHolder 3"/>
          <p:cNvSpPr>
            <a:spLocks noGrp="1"/>
          </p:cNvSpPr>
          <p:nvPr>
            <p:ph type="sldNum" idx="11"/>
          </p:nvPr>
        </p:nvSpPr>
        <p:spPr/>
        <p:txBody>
          <a:bodyPr/>
          <a:p>
            <a:fld id="{C238666A-44F1-4A3D-910D-86DDDDDB9569}" type="slidenum">
              <a:t>&lt;#&gt;</a:t>
            </a:fld>
          </a:p>
        </p:txBody>
      </p:sp>
      <p:sp>
        <p:nvSpPr>
          <p:cNvPr id="5" name="PlaceHolder 4"/>
          <p:cNvSpPr>
            <a:spLocks noGrp="1"/>
          </p:cNvSpPr>
          <p:nvPr>
            <p:ph type="dt" idx="12"/>
          </p:nvPr>
        </p:nvSpPr>
        <p:spPr/>
        <p:txBody>
          <a:bodyPr/>
          <a:p>
            <a:r>
              <a:rPr lang="en-IN"/>
              <a:t/>
            </a:r>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86" name="PlaceHolder 1"/>
          <p:cNvSpPr>
            <a:spLocks noGrp="1"/>
          </p:cNvSpPr>
          <p:nvPr>
            <p:ph type="subTitle"/>
          </p:nvPr>
        </p:nvSpPr>
        <p:spPr>
          <a:xfrm>
            <a:off x="504000" y="226080"/>
            <a:ext cx="9072000" cy="438840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3" name="PlaceHolder 2"/>
          <p:cNvSpPr>
            <a:spLocks noGrp="1"/>
          </p:cNvSpPr>
          <p:nvPr>
            <p:ph type="ftr" idx="10"/>
          </p:nvPr>
        </p:nvSpPr>
        <p:spPr/>
        <p:txBody>
          <a:bodyPr/>
          <a:p>
            <a:r>
              <a:t>Footer</a:t>
            </a:r>
          </a:p>
        </p:txBody>
      </p:sp>
      <p:sp>
        <p:nvSpPr>
          <p:cNvPr id="4" name="PlaceHolder 3"/>
          <p:cNvSpPr>
            <a:spLocks noGrp="1"/>
          </p:cNvSpPr>
          <p:nvPr>
            <p:ph type="sldNum" idx="11"/>
          </p:nvPr>
        </p:nvSpPr>
        <p:spPr/>
        <p:txBody>
          <a:bodyPr/>
          <a:p>
            <a:fld id="{6F888B24-8A09-4043-8BCA-D61D9DEF177D}" type="slidenum">
              <a:t>&lt;#&gt;</a:t>
            </a:fld>
          </a:p>
        </p:txBody>
      </p:sp>
      <p:sp>
        <p:nvSpPr>
          <p:cNvPr id="5" name="PlaceHolder 4"/>
          <p:cNvSpPr>
            <a:spLocks noGrp="1"/>
          </p:cNvSpPr>
          <p:nvPr>
            <p:ph type="dt" idx="12"/>
          </p:nvPr>
        </p:nvSpPr>
        <p:spPr/>
        <p:txBody>
          <a:bodyPr/>
          <a:p>
            <a:r>
              <a:rPr lang="en-IN"/>
              <a:t/>
            </a:r>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87"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88"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189" name="PlaceHolder 3"/>
          <p:cNvSpPr>
            <a:spLocks noGrp="1"/>
          </p:cNvSpPr>
          <p:nvPr>
            <p:ph/>
          </p:nvPr>
        </p:nvSpPr>
        <p:spPr>
          <a:xfrm>
            <a:off x="515268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190" name="PlaceHolder 4"/>
          <p:cNvSpPr>
            <a:spLocks noGrp="1"/>
          </p:cNvSpPr>
          <p:nvPr>
            <p:ph/>
          </p:nvPr>
        </p:nvSpPr>
        <p:spPr>
          <a:xfrm>
            <a:off x="50400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10"/>
          </p:nvPr>
        </p:nvSpPr>
        <p:spPr/>
        <p:txBody>
          <a:bodyPr/>
          <a:p>
            <a:r>
              <a:t>Footer</a:t>
            </a:r>
          </a:p>
        </p:txBody>
      </p:sp>
      <p:sp>
        <p:nvSpPr>
          <p:cNvPr id="7" name="PlaceHolder 6"/>
          <p:cNvSpPr>
            <a:spLocks noGrp="1"/>
          </p:cNvSpPr>
          <p:nvPr>
            <p:ph type="sldNum" idx="11"/>
          </p:nvPr>
        </p:nvSpPr>
        <p:spPr/>
        <p:txBody>
          <a:bodyPr/>
          <a:p>
            <a:fld id="{D0246FE3-92DB-4FF9-80D1-BA391B4E3727}" type="slidenum">
              <a:t>&lt;#&gt;</a:t>
            </a:fld>
          </a:p>
        </p:txBody>
      </p:sp>
      <p:sp>
        <p:nvSpPr>
          <p:cNvPr id="8" name="PlaceHolder 7"/>
          <p:cNvSpPr>
            <a:spLocks noGrp="1"/>
          </p:cNvSpPr>
          <p:nvPr>
            <p:ph type="dt" idx="12"/>
          </p:nvPr>
        </p:nvSpPr>
        <p:spPr/>
        <p:txBody>
          <a:bodyPr/>
          <a:p>
            <a:r>
              <a:rPr lang="en-IN"/>
              <a:t/>
            </a:r>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91"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92" name="PlaceHolder 2"/>
          <p:cNvSpPr>
            <a:spLocks noGrp="1"/>
          </p:cNvSpPr>
          <p:nvPr>
            <p:ph/>
          </p:nvPr>
        </p:nvSpPr>
        <p:spPr>
          <a:xfrm>
            <a:off x="50400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193"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194" name="PlaceHolder 4"/>
          <p:cNvSpPr>
            <a:spLocks noGrp="1"/>
          </p:cNvSpPr>
          <p:nvPr>
            <p:ph/>
          </p:nvPr>
        </p:nvSpPr>
        <p:spPr>
          <a:xfrm>
            <a:off x="515268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10"/>
          </p:nvPr>
        </p:nvSpPr>
        <p:spPr/>
        <p:txBody>
          <a:bodyPr/>
          <a:p>
            <a:r>
              <a:t>Footer</a:t>
            </a:r>
          </a:p>
        </p:txBody>
      </p:sp>
      <p:sp>
        <p:nvSpPr>
          <p:cNvPr id="7" name="PlaceHolder 6"/>
          <p:cNvSpPr>
            <a:spLocks noGrp="1"/>
          </p:cNvSpPr>
          <p:nvPr>
            <p:ph type="sldNum" idx="11"/>
          </p:nvPr>
        </p:nvSpPr>
        <p:spPr/>
        <p:txBody>
          <a:bodyPr/>
          <a:p>
            <a:fld id="{E40BDF97-6593-411E-9A78-10D476965E1A}" type="slidenum">
              <a:t>&lt;#&gt;</a:t>
            </a:fld>
          </a:p>
        </p:txBody>
      </p:sp>
      <p:sp>
        <p:nvSpPr>
          <p:cNvPr id="8" name="PlaceHolder 7"/>
          <p:cNvSpPr>
            <a:spLocks noGrp="1"/>
          </p:cNvSpPr>
          <p:nvPr>
            <p:ph type="dt" idx="12"/>
          </p:nvPr>
        </p:nvSpPr>
        <p:spPr/>
        <p:txBody>
          <a:bodyPr/>
          <a:p>
            <a:r>
              <a:rPr lang="en-IN"/>
              <a:t/>
            </a:r>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95"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96"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197"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198" name="PlaceHolder 4"/>
          <p:cNvSpPr>
            <a:spLocks noGrp="1"/>
          </p:cNvSpPr>
          <p:nvPr>
            <p:ph/>
          </p:nvPr>
        </p:nvSpPr>
        <p:spPr>
          <a:xfrm>
            <a:off x="504000" y="3044520"/>
            <a:ext cx="907200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10"/>
          </p:nvPr>
        </p:nvSpPr>
        <p:spPr/>
        <p:txBody>
          <a:bodyPr/>
          <a:p>
            <a:r>
              <a:t>Footer</a:t>
            </a:r>
          </a:p>
        </p:txBody>
      </p:sp>
      <p:sp>
        <p:nvSpPr>
          <p:cNvPr id="7" name="PlaceHolder 6"/>
          <p:cNvSpPr>
            <a:spLocks noGrp="1"/>
          </p:cNvSpPr>
          <p:nvPr>
            <p:ph type="sldNum" idx="11"/>
          </p:nvPr>
        </p:nvSpPr>
        <p:spPr/>
        <p:txBody>
          <a:bodyPr/>
          <a:p>
            <a:fld id="{2D70BBFD-F420-450E-84C9-1EB0E45A1A05}" type="slidenum">
              <a:t>&lt;#&gt;</a:t>
            </a:fld>
          </a:p>
        </p:txBody>
      </p:sp>
      <p:sp>
        <p:nvSpPr>
          <p:cNvPr id="8" name="PlaceHolder 7"/>
          <p:cNvSpPr>
            <a:spLocks noGrp="1"/>
          </p:cNvSpPr>
          <p:nvPr>
            <p:ph type="dt" idx="12"/>
          </p:nvPr>
        </p:nvSpPr>
        <p:spPr/>
        <p:txBody>
          <a:bodyPr/>
          <a:p>
            <a:r>
              <a:rPr lang="en-IN"/>
              <a:t/>
            </a:r>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99"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200" name="PlaceHolder 2"/>
          <p:cNvSpPr>
            <a:spLocks noGrp="1"/>
          </p:cNvSpPr>
          <p:nvPr>
            <p:ph/>
          </p:nvPr>
        </p:nvSpPr>
        <p:spPr>
          <a:xfrm>
            <a:off x="504000" y="1326600"/>
            <a:ext cx="9072000" cy="1568520"/>
          </a:xfrm>
          <a:prstGeom prst="rect">
            <a:avLst/>
          </a:prstGeom>
          <a:noFill/>
          <a:ln w="0">
            <a:noFill/>
          </a:ln>
        </p:spPr>
        <p:txBody>
          <a:bodyPr lIns="0" rIns="0" tIns="0" bIns="0" anchor="t">
            <a:normAutofit/>
          </a:bodyPr>
          <a:p>
            <a:endParaRPr b="0" lang="en-IN" sz="3200" spc="-1" strike="noStrike">
              <a:latin typeface="Arial"/>
            </a:endParaRPr>
          </a:p>
        </p:txBody>
      </p:sp>
      <p:sp>
        <p:nvSpPr>
          <p:cNvPr id="201" name="PlaceHolder 3"/>
          <p:cNvSpPr>
            <a:spLocks noGrp="1"/>
          </p:cNvSpPr>
          <p:nvPr>
            <p:ph/>
          </p:nvPr>
        </p:nvSpPr>
        <p:spPr>
          <a:xfrm>
            <a:off x="504000" y="3044520"/>
            <a:ext cx="9072000" cy="1568520"/>
          </a:xfrm>
          <a:prstGeom prst="rect">
            <a:avLst/>
          </a:prstGeom>
          <a:noFill/>
          <a:ln w="0">
            <a:noFill/>
          </a:ln>
        </p:spPr>
        <p:txBody>
          <a:bodyPr lIns="0" rIns="0" tIns="0" bIns="0" anchor="t">
            <a:normAutofit/>
          </a:bodyPr>
          <a:p>
            <a:endParaRPr b="0" lang="en-IN" sz="3200" spc="-1" strike="noStrike">
              <a:latin typeface="Arial"/>
            </a:endParaRPr>
          </a:p>
        </p:txBody>
      </p:sp>
      <p:sp>
        <p:nvSpPr>
          <p:cNvPr id="5" name="PlaceHolder 4"/>
          <p:cNvSpPr>
            <a:spLocks noGrp="1"/>
          </p:cNvSpPr>
          <p:nvPr>
            <p:ph type="ftr" idx="10"/>
          </p:nvPr>
        </p:nvSpPr>
        <p:spPr/>
        <p:txBody>
          <a:bodyPr/>
          <a:p>
            <a:r>
              <a:t>Footer</a:t>
            </a:r>
          </a:p>
        </p:txBody>
      </p:sp>
      <p:sp>
        <p:nvSpPr>
          <p:cNvPr id="6" name="PlaceHolder 5"/>
          <p:cNvSpPr>
            <a:spLocks noGrp="1"/>
          </p:cNvSpPr>
          <p:nvPr>
            <p:ph type="sldNum" idx="11"/>
          </p:nvPr>
        </p:nvSpPr>
        <p:spPr/>
        <p:txBody>
          <a:bodyPr/>
          <a:p>
            <a:fld id="{67B5490F-13F8-492D-BC9E-4FC2BDD6CA10}" type="slidenum">
              <a:t>&lt;#&gt;</a:t>
            </a:fld>
          </a:p>
        </p:txBody>
      </p:sp>
      <p:sp>
        <p:nvSpPr>
          <p:cNvPr id="7" name="PlaceHolder 6"/>
          <p:cNvSpPr>
            <a:spLocks noGrp="1"/>
          </p:cNvSpPr>
          <p:nvPr>
            <p:ph type="dt" idx="12"/>
          </p:nvPr>
        </p:nvSpPr>
        <p:spPr/>
        <p:txBody>
          <a:bodyPr/>
          <a:p>
            <a:r>
              <a:rPr lang="en-IN"/>
              <a:t/>
            </a:r>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02"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203"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204"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205" name="PlaceHolder 4"/>
          <p:cNvSpPr>
            <a:spLocks noGrp="1"/>
          </p:cNvSpPr>
          <p:nvPr>
            <p:ph/>
          </p:nvPr>
        </p:nvSpPr>
        <p:spPr>
          <a:xfrm>
            <a:off x="50400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206" name="PlaceHolder 5"/>
          <p:cNvSpPr>
            <a:spLocks noGrp="1"/>
          </p:cNvSpPr>
          <p:nvPr>
            <p:ph/>
          </p:nvPr>
        </p:nvSpPr>
        <p:spPr>
          <a:xfrm>
            <a:off x="515268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7" name="PlaceHolder 6"/>
          <p:cNvSpPr>
            <a:spLocks noGrp="1"/>
          </p:cNvSpPr>
          <p:nvPr>
            <p:ph type="ftr" idx="10"/>
          </p:nvPr>
        </p:nvSpPr>
        <p:spPr/>
        <p:txBody>
          <a:bodyPr/>
          <a:p>
            <a:r>
              <a:t>Footer</a:t>
            </a:r>
          </a:p>
        </p:txBody>
      </p:sp>
      <p:sp>
        <p:nvSpPr>
          <p:cNvPr id="8" name="PlaceHolder 7"/>
          <p:cNvSpPr>
            <a:spLocks noGrp="1"/>
          </p:cNvSpPr>
          <p:nvPr>
            <p:ph type="sldNum" idx="11"/>
          </p:nvPr>
        </p:nvSpPr>
        <p:spPr/>
        <p:txBody>
          <a:bodyPr/>
          <a:p>
            <a:fld id="{D43CCF25-D877-4E97-B515-8A60DFB2DCDF}" type="slidenum">
              <a:t>&lt;#&gt;</a:t>
            </a:fld>
          </a:p>
        </p:txBody>
      </p:sp>
      <p:sp>
        <p:nvSpPr>
          <p:cNvPr id="9" name="PlaceHolder 8"/>
          <p:cNvSpPr>
            <a:spLocks noGrp="1"/>
          </p:cNvSpPr>
          <p:nvPr>
            <p:ph type="dt" idx="12"/>
          </p:nvPr>
        </p:nvSpPr>
        <p:spPr/>
        <p:txBody>
          <a:bodyPr/>
          <a:p>
            <a:r>
              <a:rPr lang="en-IN"/>
              <a:t/>
            </a: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4" name="PlaceHolder 1"/>
          <p:cNvSpPr>
            <a:spLocks noGrp="1"/>
          </p:cNvSpPr>
          <p:nvPr>
            <p:ph type="subTitle"/>
          </p:nvPr>
        </p:nvSpPr>
        <p:spPr>
          <a:xfrm>
            <a:off x="504000" y="226080"/>
            <a:ext cx="9072000" cy="4388400"/>
          </a:xfrm>
          <a:prstGeom prst="rect">
            <a:avLst/>
          </a:prstGeom>
          <a:noFill/>
          <a:ln w="0">
            <a:noFill/>
          </a:ln>
        </p:spPr>
        <p:txBody>
          <a:bodyPr lIns="0" rIns="0" tIns="0" bIns="0" anchor="ctr">
            <a:noAutofit/>
          </a:bodyPr>
          <a:p>
            <a:pPr algn="ctr">
              <a:buNone/>
            </a:pPr>
            <a:endParaRPr b="0" lang="en-IN" sz="3200" spc="-1" strike="noStrike">
              <a:latin typeface="Arial"/>
            </a:endParaRPr>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07"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208" name="PlaceHolder 2"/>
          <p:cNvSpPr>
            <a:spLocks noGrp="1"/>
          </p:cNvSpPr>
          <p:nvPr>
            <p:ph/>
          </p:nvPr>
        </p:nvSpPr>
        <p:spPr>
          <a:xfrm>
            <a:off x="504000" y="132660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209" name="PlaceHolder 3"/>
          <p:cNvSpPr>
            <a:spLocks noGrp="1"/>
          </p:cNvSpPr>
          <p:nvPr>
            <p:ph/>
          </p:nvPr>
        </p:nvSpPr>
        <p:spPr>
          <a:xfrm>
            <a:off x="3571560" y="132660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210" name="PlaceHolder 4"/>
          <p:cNvSpPr>
            <a:spLocks noGrp="1"/>
          </p:cNvSpPr>
          <p:nvPr>
            <p:ph/>
          </p:nvPr>
        </p:nvSpPr>
        <p:spPr>
          <a:xfrm>
            <a:off x="6639120" y="132660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211" name="PlaceHolder 5"/>
          <p:cNvSpPr>
            <a:spLocks noGrp="1"/>
          </p:cNvSpPr>
          <p:nvPr>
            <p:ph/>
          </p:nvPr>
        </p:nvSpPr>
        <p:spPr>
          <a:xfrm>
            <a:off x="504000" y="304452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212" name="PlaceHolder 6"/>
          <p:cNvSpPr>
            <a:spLocks noGrp="1"/>
          </p:cNvSpPr>
          <p:nvPr>
            <p:ph/>
          </p:nvPr>
        </p:nvSpPr>
        <p:spPr>
          <a:xfrm>
            <a:off x="3571560" y="304452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213" name="PlaceHolder 7"/>
          <p:cNvSpPr>
            <a:spLocks noGrp="1"/>
          </p:cNvSpPr>
          <p:nvPr>
            <p:ph/>
          </p:nvPr>
        </p:nvSpPr>
        <p:spPr>
          <a:xfrm>
            <a:off x="6639120" y="304452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9" name="PlaceHolder 8"/>
          <p:cNvSpPr>
            <a:spLocks noGrp="1"/>
          </p:cNvSpPr>
          <p:nvPr>
            <p:ph type="ftr" idx="10"/>
          </p:nvPr>
        </p:nvSpPr>
        <p:spPr/>
        <p:txBody>
          <a:bodyPr/>
          <a:p>
            <a:r>
              <a:t>Footer</a:t>
            </a:r>
          </a:p>
        </p:txBody>
      </p:sp>
      <p:sp>
        <p:nvSpPr>
          <p:cNvPr id="10" name="PlaceHolder 9"/>
          <p:cNvSpPr>
            <a:spLocks noGrp="1"/>
          </p:cNvSpPr>
          <p:nvPr>
            <p:ph type="sldNum" idx="11"/>
          </p:nvPr>
        </p:nvSpPr>
        <p:spPr/>
        <p:txBody>
          <a:bodyPr/>
          <a:p>
            <a:fld id="{312B889F-9306-42E2-B44B-82AC0A32A889}" type="slidenum">
              <a:t>&lt;#&gt;</a:t>
            </a:fld>
          </a:p>
        </p:txBody>
      </p:sp>
      <p:sp>
        <p:nvSpPr>
          <p:cNvPr id="11" name="PlaceHolder 10"/>
          <p:cNvSpPr>
            <a:spLocks noGrp="1"/>
          </p:cNvSpPr>
          <p:nvPr>
            <p:ph type="dt" idx="12"/>
          </p:nvPr>
        </p:nvSpPr>
        <p:spPr/>
        <p:txBody>
          <a:bodyPr/>
          <a:p>
            <a:r>
              <a:rPr lang="en-IN"/>
              <a:t/>
            </a:r>
          </a:p>
        </p:txBody>
      </p:sp>
    </p:spTree>
  </p:cSld>
</p:sldLayout>
</file>

<file path=ppt/slideLayouts/slideLayout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3"/>
          </p:nvPr>
        </p:nvSpPr>
        <p:spPr/>
        <p:txBody>
          <a:bodyPr/>
          <a:p>
            <a:r>
              <a:t>Footer</a:t>
            </a:r>
          </a:p>
        </p:txBody>
      </p:sp>
      <p:sp>
        <p:nvSpPr>
          <p:cNvPr id="3" name="PlaceHolder 2"/>
          <p:cNvSpPr>
            <a:spLocks noGrp="1"/>
          </p:cNvSpPr>
          <p:nvPr>
            <p:ph type="sldNum" idx="14"/>
          </p:nvPr>
        </p:nvSpPr>
        <p:spPr/>
        <p:txBody>
          <a:bodyPr/>
          <a:p>
            <a:fld id="{36EFF5CB-CCC9-4BBE-8685-E7E45A218617}" type="slidenum">
              <a:t>&lt;#&gt;</a:t>
            </a:fld>
          </a:p>
        </p:txBody>
      </p:sp>
      <p:sp>
        <p:nvSpPr>
          <p:cNvPr id="4" name="PlaceHolder 3"/>
          <p:cNvSpPr>
            <a:spLocks noGrp="1"/>
          </p:cNvSpPr>
          <p:nvPr>
            <p:ph type="dt" idx="15"/>
          </p:nvPr>
        </p:nvSpPr>
        <p:spPr/>
        <p:txBody>
          <a:bodyPr/>
          <a:p>
            <a:r>
              <a:rPr lang="en-IN"/>
              <a:t/>
            </a:r>
          </a:p>
        </p:txBody>
      </p:sp>
    </p:spTree>
  </p:cSld>
</p:sldLayout>
</file>

<file path=ppt/slideLayouts/slideLayout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21"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222" name="PlaceHolder 2"/>
          <p:cNvSpPr>
            <a:spLocks noGrp="1"/>
          </p:cNvSpPr>
          <p:nvPr>
            <p:ph type="subTitle"/>
          </p:nvPr>
        </p:nvSpPr>
        <p:spPr>
          <a:xfrm>
            <a:off x="504000" y="1326600"/>
            <a:ext cx="9072000" cy="328860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4" name="PlaceHolder 3"/>
          <p:cNvSpPr>
            <a:spLocks noGrp="1"/>
          </p:cNvSpPr>
          <p:nvPr>
            <p:ph type="ftr" idx="13"/>
          </p:nvPr>
        </p:nvSpPr>
        <p:spPr/>
        <p:txBody>
          <a:bodyPr/>
          <a:p>
            <a:r>
              <a:t>Footer</a:t>
            </a:r>
          </a:p>
        </p:txBody>
      </p:sp>
      <p:sp>
        <p:nvSpPr>
          <p:cNvPr id="5" name="PlaceHolder 4"/>
          <p:cNvSpPr>
            <a:spLocks noGrp="1"/>
          </p:cNvSpPr>
          <p:nvPr>
            <p:ph type="sldNum" idx="14"/>
          </p:nvPr>
        </p:nvSpPr>
        <p:spPr/>
        <p:txBody>
          <a:bodyPr/>
          <a:p>
            <a:fld id="{C9BE5CAA-CB67-4BE3-A745-3FA8F4E18423}" type="slidenum">
              <a:t>&lt;#&gt;</a:t>
            </a:fld>
          </a:p>
        </p:txBody>
      </p:sp>
      <p:sp>
        <p:nvSpPr>
          <p:cNvPr id="6" name="PlaceHolder 5"/>
          <p:cNvSpPr>
            <a:spLocks noGrp="1"/>
          </p:cNvSpPr>
          <p:nvPr>
            <p:ph type="dt" idx="15"/>
          </p:nvPr>
        </p:nvSpPr>
        <p:spPr/>
        <p:txBody>
          <a:bodyPr/>
          <a:p>
            <a:r>
              <a:rPr lang="en-IN"/>
              <a:t/>
            </a:r>
          </a:p>
        </p:txBody>
      </p:sp>
    </p:spTree>
  </p:cSld>
</p:sldLayout>
</file>

<file path=ppt/slideLayouts/slideLayout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23"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224" name="PlaceHolder 2"/>
          <p:cNvSpPr>
            <a:spLocks noGrp="1"/>
          </p:cNvSpPr>
          <p:nvPr>
            <p:ph/>
          </p:nvPr>
        </p:nvSpPr>
        <p:spPr>
          <a:xfrm>
            <a:off x="504000" y="1326600"/>
            <a:ext cx="9072000" cy="3288600"/>
          </a:xfrm>
          <a:prstGeom prst="rect">
            <a:avLst/>
          </a:prstGeom>
          <a:noFill/>
          <a:ln w="0">
            <a:noFill/>
          </a:ln>
        </p:spPr>
        <p:txBody>
          <a:bodyPr lIns="0" rIns="0" tIns="0" bIns="0" anchor="t">
            <a:normAutofit/>
          </a:bodyPr>
          <a:p>
            <a:endParaRPr b="0" lang="en-IN" sz="3200" spc="-1" strike="noStrike">
              <a:latin typeface="Arial"/>
            </a:endParaRPr>
          </a:p>
        </p:txBody>
      </p:sp>
      <p:sp>
        <p:nvSpPr>
          <p:cNvPr id="4" name="PlaceHolder 3"/>
          <p:cNvSpPr>
            <a:spLocks noGrp="1"/>
          </p:cNvSpPr>
          <p:nvPr>
            <p:ph type="ftr" idx="13"/>
          </p:nvPr>
        </p:nvSpPr>
        <p:spPr/>
        <p:txBody>
          <a:bodyPr/>
          <a:p>
            <a:r>
              <a:t>Footer</a:t>
            </a:r>
          </a:p>
        </p:txBody>
      </p:sp>
      <p:sp>
        <p:nvSpPr>
          <p:cNvPr id="5" name="PlaceHolder 4"/>
          <p:cNvSpPr>
            <a:spLocks noGrp="1"/>
          </p:cNvSpPr>
          <p:nvPr>
            <p:ph type="sldNum" idx="14"/>
          </p:nvPr>
        </p:nvSpPr>
        <p:spPr/>
        <p:txBody>
          <a:bodyPr/>
          <a:p>
            <a:fld id="{50D4BAE9-13DF-4FD2-8DB0-00F47791A764}" type="slidenum">
              <a:t>&lt;#&gt;</a:t>
            </a:fld>
          </a:p>
        </p:txBody>
      </p:sp>
      <p:sp>
        <p:nvSpPr>
          <p:cNvPr id="6" name="PlaceHolder 5"/>
          <p:cNvSpPr>
            <a:spLocks noGrp="1"/>
          </p:cNvSpPr>
          <p:nvPr>
            <p:ph type="dt" idx="15"/>
          </p:nvPr>
        </p:nvSpPr>
        <p:spPr/>
        <p:txBody>
          <a:bodyPr/>
          <a:p>
            <a:r>
              <a:rPr lang="en-IN"/>
              <a:t/>
            </a:r>
          </a:p>
        </p:txBody>
      </p:sp>
    </p:spTree>
  </p:cSld>
</p:sldLayout>
</file>

<file path=ppt/slideLayouts/slideLayout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25"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226" name="PlaceHolder 2"/>
          <p:cNvSpPr>
            <a:spLocks noGrp="1"/>
          </p:cNvSpPr>
          <p:nvPr>
            <p:ph/>
          </p:nvPr>
        </p:nvSpPr>
        <p:spPr>
          <a:xfrm>
            <a:off x="50400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227" name="PlaceHolder 3"/>
          <p:cNvSpPr>
            <a:spLocks noGrp="1"/>
          </p:cNvSpPr>
          <p:nvPr>
            <p:ph/>
          </p:nvPr>
        </p:nvSpPr>
        <p:spPr>
          <a:xfrm>
            <a:off x="515268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5" name="PlaceHolder 4"/>
          <p:cNvSpPr>
            <a:spLocks noGrp="1"/>
          </p:cNvSpPr>
          <p:nvPr>
            <p:ph type="ftr" idx="13"/>
          </p:nvPr>
        </p:nvSpPr>
        <p:spPr/>
        <p:txBody>
          <a:bodyPr/>
          <a:p>
            <a:r>
              <a:t>Footer</a:t>
            </a:r>
          </a:p>
        </p:txBody>
      </p:sp>
      <p:sp>
        <p:nvSpPr>
          <p:cNvPr id="6" name="PlaceHolder 5"/>
          <p:cNvSpPr>
            <a:spLocks noGrp="1"/>
          </p:cNvSpPr>
          <p:nvPr>
            <p:ph type="sldNum" idx="14"/>
          </p:nvPr>
        </p:nvSpPr>
        <p:spPr/>
        <p:txBody>
          <a:bodyPr/>
          <a:p>
            <a:fld id="{FE38C7D6-4FAB-427F-BCF8-1CE883D158D1}" type="slidenum">
              <a:t>&lt;#&gt;</a:t>
            </a:fld>
          </a:p>
        </p:txBody>
      </p:sp>
      <p:sp>
        <p:nvSpPr>
          <p:cNvPr id="7" name="PlaceHolder 6"/>
          <p:cNvSpPr>
            <a:spLocks noGrp="1"/>
          </p:cNvSpPr>
          <p:nvPr>
            <p:ph type="dt" idx="15"/>
          </p:nvPr>
        </p:nvSpPr>
        <p:spPr/>
        <p:txBody>
          <a:bodyPr/>
          <a:p>
            <a:r>
              <a:rPr lang="en-IN"/>
              <a:t/>
            </a:r>
          </a:p>
        </p:txBody>
      </p:sp>
    </p:spTree>
  </p:cSld>
</p:sldLayout>
</file>

<file path=ppt/slideLayouts/slideLayout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28"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 name="PlaceHolder 2"/>
          <p:cNvSpPr>
            <a:spLocks noGrp="1"/>
          </p:cNvSpPr>
          <p:nvPr>
            <p:ph type="ftr" idx="13"/>
          </p:nvPr>
        </p:nvSpPr>
        <p:spPr/>
        <p:txBody>
          <a:bodyPr/>
          <a:p>
            <a:r>
              <a:t>Footer</a:t>
            </a:r>
          </a:p>
        </p:txBody>
      </p:sp>
      <p:sp>
        <p:nvSpPr>
          <p:cNvPr id="4" name="PlaceHolder 3"/>
          <p:cNvSpPr>
            <a:spLocks noGrp="1"/>
          </p:cNvSpPr>
          <p:nvPr>
            <p:ph type="sldNum" idx="14"/>
          </p:nvPr>
        </p:nvSpPr>
        <p:spPr/>
        <p:txBody>
          <a:bodyPr/>
          <a:p>
            <a:fld id="{E5E73BF3-580A-4D51-BC18-19B5AF6C0538}" type="slidenum">
              <a:t>&lt;#&gt;</a:t>
            </a:fld>
          </a:p>
        </p:txBody>
      </p:sp>
      <p:sp>
        <p:nvSpPr>
          <p:cNvPr id="5" name="PlaceHolder 4"/>
          <p:cNvSpPr>
            <a:spLocks noGrp="1"/>
          </p:cNvSpPr>
          <p:nvPr>
            <p:ph type="dt" idx="15"/>
          </p:nvPr>
        </p:nvSpPr>
        <p:spPr/>
        <p:txBody>
          <a:bodyPr/>
          <a:p>
            <a:r>
              <a:rPr lang="en-IN"/>
              <a:t/>
            </a:r>
          </a:p>
        </p:txBody>
      </p:sp>
    </p:spTree>
  </p:cSld>
</p:sldLayout>
</file>

<file path=ppt/slideLayouts/slideLayout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29" name="PlaceHolder 1"/>
          <p:cNvSpPr>
            <a:spLocks noGrp="1"/>
          </p:cNvSpPr>
          <p:nvPr>
            <p:ph type="subTitle"/>
          </p:nvPr>
        </p:nvSpPr>
        <p:spPr>
          <a:xfrm>
            <a:off x="504000" y="226080"/>
            <a:ext cx="9072000" cy="438840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3" name="PlaceHolder 2"/>
          <p:cNvSpPr>
            <a:spLocks noGrp="1"/>
          </p:cNvSpPr>
          <p:nvPr>
            <p:ph type="ftr" idx="13"/>
          </p:nvPr>
        </p:nvSpPr>
        <p:spPr/>
        <p:txBody>
          <a:bodyPr/>
          <a:p>
            <a:r>
              <a:t>Footer</a:t>
            </a:r>
          </a:p>
        </p:txBody>
      </p:sp>
      <p:sp>
        <p:nvSpPr>
          <p:cNvPr id="4" name="PlaceHolder 3"/>
          <p:cNvSpPr>
            <a:spLocks noGrp="1"/>
          </p:cNvSpPr>
          <p:nvPr>
            <p:ph type="sldNum" idx="14"/>
          </p:nvPr>
        </p:nvSpPr>
        <p:spPr/>
        <p:txBody>
          <a:bodyPr/>
          <a:p>
            <a:fld id="{62342137-1F39-44CF-A056-7EC3411424FC}" type="slidenum">
              <a:t>&lt;#&gt;</a:t>
            </a:fld>
          </a:p>
        </p:txBody>
      </p:sp>
      <p:sp>
        <p:nvSpPr>
          <p:cNvPr id="5" name="PlaceHolder 4"/>
          <p:cNvSpPr>
            <a:spLocks noGrp="1"/>
          </p:cNvSpPr>
          <p:nvPr>
            <p:ph type="dt" idx="15"/>
          </p:nvPr>
        </p:nvSpPr>
        <p:spPr/>
        <p:txBody>
          <a:bodyPr/>
          <a:p>
            <a:r>
              <a:rPr lang="en-IN"/>
              <a:t/>
            </a:r>
          </a:p>
        </p:txBody>
      </p:sp>
    </p:spTree>
  </p:cSld>
</p:sldLayout>
</file>

<file path=ppt/slideLayouts/slideLayout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30"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231"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232" name="PlaceHolder 3"/>
          <p:cNvSpPr>
            <a:spLocks noGrp="1"/>
          </p:cNvSpPr>
          <p:nvPr>
            <p:ph/>
          </p:nvPr>
        </p:nvSpPr>
        <p:spPr>
          <a:xfrm>
            <a:off x="515268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233" name="PlaceHolder 4"/>
          <p:cNvSpPr>
            <a:spLocks noGrp="1"/>
          </p:cNvSpPr>
          <p:nvPr>
            <p:ph/>
          </p:nvPr>
        </p:nvSpPr>
        <p:spPr>
          <a:xfrm>
            <a:off x="50400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13"/>
          </p:nvPr>
        </p:nvSpPr>
        <p:spPr/>
        <p:txBody>
          <a:bodyPr/>
          <a:p>
            <a:r>
              <a:t>Footer</a:t>
            </a:r>
          </a:p>
        </p:txBody>
      </p:sp>
      <p:sp>
        <p:nvSpPr>
          <p:cNvPr id="7" name="PlaceHolder 6"/>
          <p:cNvSpPr>
            <a:spLocks noGrp="1"/>
          </p:cNvSpPr>
          <p:nvPr>
            <p:ph type="sldNum" idx="14"/>
          </p:nvPr>
        </p:nvSpPr>
        <p:spPr/>
        <p:txBody>
          <a:bodyPr/>
          <a:p>
            <a:fld id="{2A54B363-EC6C-4BB9-BDEA-D5880AF3F183}" type="slidenum">
              <a:t>&lt;#&gt;</a:t>
            </a:fld>
          </a:p>
        </p:txBody>
      </p:sp>
      <p:sp>
        <p:nvSpPr>
          <p:cNvPr id="8" name="PlaceHolder 7"/>
          <p:cNvSpPr>
            <a:spLocks noGrp="1"/>
          </p:cNvSpPr>
          <p:nvPr>
            <p:ph type="dt" idx="15"/>
          </p:nvPr>
        </p:nvSpPr>
        <p:spPr/>
        <p:txBody>
          <a:bodyPr/>
          <a:p>
            <a:r>
              <a:rPr lang="en-IN"/>
              <a:t/>
            </a:r>
          </a:p>
        </p:txBody>
      </p:sp>
    </p:spTree>
  </p:cSld>
</p:sldLayout>
</file>

<file path=ppt/slideLayouts/slideLayout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34"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235" name="PlaceHolder 2"/>
          <p:cNvSpPr>
            <a:spLocks noGrp="1"/>
          </p:cNvSpPr>
          <p:nvPr>
            <p:ph/>
          </p:nvPr>
        </p:nvSpPr>
        <p:spPr>
          <a:xfrm>
            <a:off x="50400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236"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237" name="PlaceHolder 4"/>
          <p:cNvSpPr>
            <a:spLocks noGrp="1"/>
          </p:cNvSpPr>
          <p:nvPr>
            <p:ph/>
          </p:nvPr>
        </p:nvSpPr>
        <p:spPr>
          <a:xfrm>
            <a:off x="515268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13"/>
          </p:nvPr>
        </p:nvSpPr>
        <p:spPr/>
        <p:txBody>
          <a:bodyPr/>
          <a:p>
            <a:r>
              <a:t>Footer</a:t>
            </a:r>
          </a:p>
        </p:txBody>
      </p:sp>
      <p:sp>
        <p:nvSpPr>
          <p:cNvPr id="7" name="PlaceHolder 6"/>
          <p:cNvSpPr>
            <a:spLocks noGrp="1"/>
          </p:cNvSpPr>
          <p:nvPr>
            <p:ph type="sldNum" idx="14"/>
          </p:nvPr>
        </p:nvSpPr>
        <p:spPr/>
        <p:txBody>
          <a:bodyPr/>
          <a:p>
            <a:fld id="{959269B3-5E12-4DCE-908B-4A9742083FA2}" type="slidenum">
              <a:t>&lt;#&gt;</a:t>
            </a:fld>
          </a:p>
        </p:txBody>
      </p:sp>
      <p:sp>
        <p:nvSpPr>
          <p:cNvPr id="8" name="PlaceHolder 7"/>
          <p:cNvSpPr>
            <a:spLocks noGrp="1"/>
          </p:cNvSpPr>
          <p:nvPr>
            <p:ph type="dt" idx="15"/>
          </p:nvPr>
        </p:nvSpPr>
        <p:spPr/>
        <p:txBody>
          <a:bodyPr/>
          <a:p>
            <a:r>
              <a:rPr lang="en-IN"/>
              <a:t/>
            </a:r>
          </a:p>
        </p:txBody>
      </p:sp>
    </p:spTree>
  </p:cSld>
</p:sldLayout>
</file>

<file path=ppt/slideLayouts/slideLayout6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38"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239"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240"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241" name="PlaceHolder 4"/>
          <p:cNvSpPr>
            <a:spLocks noGrp="1"/>
          </p:cNvSpPr>
          <p:nvPr>
            <p:ph/>
          </p:nvPr>
        </p:nvSpPr>
        <p:spPr>
          <a:xfrm>
            <a:off x="504000" y="3044520"/>
            <a:ext cx="907200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13"/>
          </p:nvPr>
        </p:nvSpPr>
        <p:spPr/>
        <p:txBody>
          <a:bodyPr/>
          <a:p>
            <a:r>
              <a:t>Footer</a:t>
            </a:r>
          </a:p>
        </p:txBody>
      </p:sp>
      <p:sp>
        <p:nvSpPr>
          <p:cNvPr id="7" name="PlaceHolder 6"/>
          <p:cNvSpPr>
            <a:spLocks noGrp="1"/>
          </p:cNvSpPr>
          <p:nvPr>
            <p:ph type="sldNum" idx="14"/>
          </p:nvPr>
        </p:nvSpPr>
        <p:spPr/>
        <p:txBody>
          <a:bodyPr/>
          <a:p>
            <a:fld id="{AC92EBF0-0DB6-464D-8936-881DB156B5ED}" type="slidenum">
              <a:t>&lt;#&gt;</a:t>
            </a:fld>
          </a:p>
        </p:txBody>
      </p:sp>
      <p:sp>
        <p:nvSpPr>
          <p:cNvPr id="8" name="PlaceHolder 7"/>
          <p:cNvSpPr>
            <a:spLocks noGrp="1"/>
          </p:cNvSpPr>
          <p:nvPr>
            <p:ph type="dt" idx="15"/>
          </p:nvPr>
        </p:nvSpPr>
        <p:spPr/>
        <p:txBody>
          <a:bodyPr/>
          <a:p>
            <a:r>
              <a:rPr lang="en-IN"/>
              <a:t/>
            </a: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6"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17" name="PlaceHolder 3"/>
          <p:cNvSpPr>
            <a:spLocks noGrp="1"/>
          </p:cNvSpPr>
          <p:nvPr>
            <p:ph/>
          </p:nvPr>
        </p:nvSpPr>
        <p:spPr>
          <a:xfrm>
            <a:off x="515268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18" name="PlaceHolder 4"/>
          <p:cNvSpPr>
            <a:spLocks noGrp="1"/>
          </p:cNvSpPr>
          <p:nvPr>
            <p:ph/>
          </p:nvPr>
        </p:nvSpPr>
        <p:spPr>
          <a:xfrm>
            <a:off x="50400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7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42"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243" name="PlaceHolder 2"/>
          <p:cNvSpPr>
            <a:spLocks noGrp="1"/>
          </p:cNvSpPr>
          <p:nvPr>
            <p:ph/>
          </p:nvPr>
        </p:nvSpPr>
        <p:spPr>
          <a:xfrm>
            <a:off x="504000" y="1326600"/>
            <a:ext cx="9072000" cy="1568520"/>
          </a:xfrm>
          <a:prstGeom prst="rect">
            <a:avLst/>
          </a:prstGeom>
          <a:noFill/>
          <a:ln w="0">
            <a:noFill/>
          </a:ln>
        </p:spPr>
        <p:txBody>
          <a:bodyPr lIns="0" rIns="0" tIns="0" bIns="0" anchor="t">
            <a:normAutofit/>
          </a:bodyPr>
          <a:p>
            <a:endParaRPr b="0" lang="en-IN" sz="3200" spc="-1" strike="noStrike">
              <a:latin typeface="Arial"/>
            </a:endParaRPr>
          </a:p>
        </p:txBody>
      </p:sp>
      <p:sp>
        <p:nvSpPr>
          <p:cNvPr id="244" name="PlaceHolder 3"/>
          <p:cNvSpPr>
            <a:spLocks noGrp="1"/>
          </p:cNvSpPr>
          <p:nvPr>
            <p:ph/>
          </p:nvPr>
        </p:nvSpPr>
        <p:spPr>
          <a:xfrm>
            <a:off x="504000" y="3044520"/>
            <a:ext cx="9072000" cy="1568520"/>
          </a:xfrm>
          <a:prstGeom prst="rect">
            <a:avLst/>
          </a:prstGeom>
          <a:noFill/>
          <a:ln w="0">
            <a:noFill/>
          </a:ln>
        </p:spPr>
        <p:txBody>
          <a:bodyPr lIns="0" rIns="0" tIns="0" bIns="0" anchor="t">
            <a:normAutofit/>
          </a:bodyPr>
          <a:p>
            <a:endParaRPr b="0" lang="en-IN" sz="3200" spc="-1" strike="noStrike">
              <a:latin typeface="Arial"/>
            </a:endParaRPr>
          </a:p>
        </p:txBody>
      </p:sp>
      <p:sp>
        <p:nvSpPr>
          <p:cNvPr id="5" name="PlaceHolder 4"/>
          <p:cNvSpPr>
            <a:spLocks noGrp="1"/>
          </p:cNvSpPr>
          <p:nvPr>
            <p:ph type="ftr" idx="13"/>
          </p:nvPr>
        </p:nvSpPr>
        <p:spPr/>
        <p:txBody>
          <a:bodyPr/>
          <a:p>
            <a:r>
              <a:t>Footer</a:t>
            </a:r>
          </a:p>
        </p:txBody>
      </p:sp>
      <p:sp>
        <p:nvSpPr>
          <p:cNvPr id="6" name="PlaceHolder 5"/>
          <p:cNvSpPr>
            <a:spLocks noGrp="1"/>
          </p:cNvSpPr>
          <p:nvPr>
            <p:ph type="sldNum" idx="14"/>
          </p:nvPr>
        </p:nvSpPr>
        <p:spPr/>
        <p:txBody>
          <a:bodyPr/>
          <a:p>
            <a:fld id="{1F59FD9E-0942-4FD0-9880-1A3C0772A5B5}" type="slidenum">
              <a:t>&lt;#&gt;</a:t>
            </a:fld>
          </a:p>
        </p:txBody>
      </p:sp>
      <p:sp>
        <p:nvSpPr>
          <p:cNvPr id="7" name="PlaceHolder 6"/>
          <p:cNvSpPr>
            <a:spLocks noGrp="1"/>
          </p:cNvSpPr>
          <p:nvPr>
            <p:ph type="dt" idx="15"/>
          </p:nvPr>
        </p:nvSpPr>
        <p:spPr/>
        <p:txBody>
          <a:bodyPr/>
          <a:p>
            <a:r>
              <a:rPr lang="en-IN"/>
              <a:t/>
            </a:r>
          </a:p>
        </p:txBody>
      </p:sp>
    </p:spTree>
  </p:cSld>
</p:sldLayout>
</file>

<file path=ppt/slideLayouts/slideLayout7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45"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246"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247"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248" name="PlaceHolder 4"/>
          <p:cNvSpPr>
            <a:spLocks noGrp="1"/>
          </p:cNvSpPr>
          <p:nvPr>
            <p:ph/>
          </p:nvPr>
        </p:nvSpPr>
        <p:spPr>
          <a:xfrm>
            <a:off x="50400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249" name="PlaceHolder 5"/>
          <p:cNvSpPr>
            <a:spLocks noGrp="1"/>
          </p:cNvSpPr>
          <p:nvPr>
            <p:ph/>
          </p:nvPr>
        </p:nvSpPr>
        <p:spPr>
          <a:xfrm>
            <a:off x="515268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7" name="PlaceHolder 6"/>
          <p:cNvSpPr>
            <a:spLocks noGrp="1"/>
          </p:cNvSpPr>
          <p:nvPr>
            <p:ph type="ftr" idx="13"/>
          </p:nvPr>
        </p:nvSpPr>
        <p:spPr/>
        <p:txBody>
          <a:bodyPr/>
          <a:p>
            <a:r>
              <a:t>Footer</a:t>
            </a:r>
          </a:p>
        </p:txBody>
      </p:sp>
      <p:sp>
        <p:nvSpPr>
          <p:cNvPr id="8" name="PlaceHolder 7"/>
          <p:cNvSpPr>
            <a:spLocks noGrp="1"/>
          </p:cNvSpPr>
          <p:nvPr>
            <p:ph type="sldNum" idx="14"/>
          </p:nvPr>
        </p:nvSpPr>
        <p:spPr/>
        <p:txBody>
          <a:bodyPr/>
          <a:p>
            <a:fld id="{A9687A58-2D23-4CC6-97BA-FE9186ADC247}" type="slidenum">
              <a:t>&lt;#&gt;</a:t>
            </a:fld>
          </a:p>
        </p:txBody>
      </p:sp>
      <p:sp>
        <p:nvSpPr>
          <p:cNvPr id="9" name="PlaceHolder 8"/>
          <p:cNvSpPr>
            <a:spLocks noGrp="1"/>
          </p:cNvSpPr>
          <p:nvPr>
            <p:ph type="dt" idx="15"/>
          </p:nvPr>
        </p:nvSpPr>
        <p:spPr/>
        <p:txBody>
          <a:bodyPr/>
          <a:p>
            <a:r>
              <a:rPr lang="en-IN"/>
              <a:t/>
            </a:r>
          </a:p>
        </p:txBody>
      </p:sp>
    </p:spTree>
  </p:cSld>
</p:sldLayout>
</file>

<file path=ppt/slideLayouts/slideLayout7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50"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251" name="PlaceHolder 2"/>
          <p:cNvSpPr>
            <a:spLocks noGrp="1"/>
          </p:cNvSpPr>
          <p:nvPr>
            <p:ph/>
          </p:nvPr>
        </p:nvSpPr>
        <p:spPr>
          <a:xfrm>
            <a:off x="504000" y="132660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252" name="PlaceHolder 3"/>
          <p:cNvSpPr>
            <a:spLocks noGrp="1"/>
          </p:cNvSpPr>
          <p:nvPr>
            <p:ph/>
          </p:nvPr>
        </p:nvSpPr>
        <p:spPr>
          <a:xfrm>
            <a:off x="3571560" y="132660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253" name="PlaceHolder 4"/>
          <p:cNvSpPr>
            <a:spLocks noGrp="1"/>
          </p:cNvSpPr>
          <p:nvPr>
            <p:ph/>
          </p:nvPr>
        </p:nvSpPr>
        <p:spPr>
          <a:xfrm>
            <a:off x="6639120" y="132660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254" name="PlaceHolder 5"/>
          <p:cNvSpPr>
            <a:spLocks noGrp="1"/>
          </p:cNvSpPr>
          <p:nvPr>
            <p:ph/>
          </p:nvPr>
        </p:nvSpPr>
        <p:spPr>
          <a:xfrm>
            <a:off x="504000" y="304452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255" name="PlaceHolder 6"/>
          <p:cNvSpPr>
            <a:spLocks noGrp="1"/>
          </p:cNvSpPr>
          <p:nvPr>
            <p:ph/>
          </p:nvPr>
        </p:nvSpPr>
        <p:spPr>
          <a:xfrm>
            <a:off x="3571560" y="304452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256" name="PlaceHolder 7"/>
          <p:cNvSpPr>
            <a:spLocks noGrp="1"/>
          </p:cNvSpPr>
          <p:nvPr>
            <p:ph/>
          </p:nvPr>
        </p:nvSpPr>
        <p:spPr>
          <a:xfrm>
            <a:off x="6639120" y="304452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9" name="PlaceHolder 8"/>
          <p:cNvSpPr>
            <a:spLocks noGrp="1"/>
          </p:cNvSpPr>
          <p:nvPr>
            <p:ph type="ftr" idx="13"/>
          </p:nvPr>
        </p:nvSpPr>
        <p:spPr/>
        <p:txBody>
          <a:bodyPr/>
          <a:p>
            <a:r>
              <a:t>Footer</a:t>
            </a:r>
          </a:p>
        </p:txBody>
      </p:sp>
      <p:sp>
        <p:nvSpPr>
          <p:cNvPr id="10" name="PlaceHolder 9"/>
          <p:cNvSpPr>
            <a:spLocks noGrp="1"/>
          </p:cNvSpPr>
          <p:nvPr>
            <p:ph type="sldNum" idx="14"/>
          </p:nvPr>
        </p:nvSpPr>
        <p:spPr/>
        <p:txBody>
          <a:bodyPr/>
          <a:p>
            <a:fld id="{B95E7404-01D5-464C-82CA-498032844EB6}" type="slidenum">
              <a:t>&lt;#&gt;</a:t>
            </a:fld>
          </a:p>
        </p:txBody>
      </p:sp>
      <p:sp>
        <p:nvSpPr>
          <p:cNvPr id="11" name="PlaceHolder 10"/>
          <p:cNvSpPr>
            <a:spLocks noGrp="1"/>
          </p:cNvSpPr>
          <p:nvPr>
            <p:ph type="dt" idx="15"/>
          </p:nvPr>
        </p:nvSpPr>
        <p:spPr/>
        <p:txBody>
          <a:bodyPr/>
          <a:p>
            <a:r>
              <a:rPr lang="en-IN"/>
              <a:t/>
            </a:r>
          </a:p>
        </p:txBody>
      </p:sp>
    </p:spTree>
  </p:cSld>
</p:sldLayout>
</file>

<file path=ppt/slideLayouts/slideLayout7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6"/>
          </p:nvPr>
        </p:nvSpPr>
        <p:spPr/>
        <p:txBody>
          <a:bodyPr/>
          <a:p>
            <a:r>
              <a:t>Footer</a:t>
            </a:r>
          </a:p>
        </p:txBody>
      </p:sp>
      <p:sp>
        <p:nvSpPr>
          <p:cNvPr id="3" name="PlaceHolder 2"/>
          <p:cNvSpPr>
            <a:spLocks noGrp="1"/>
          </p:cNvSpPr>
          <p:nvPr>
            <p:ph type="sldNum" idx="17"/>
          </p:nvPr>
        </p:nvSpPr>
        <p:spPr/>
        <p:txBody>
          <a:bodyPr/>
          <a:p>
            <a:fld id="{C1E240F2-FAE1-4D0D-BE92-554979DEE036}" type="slidenum">
              <a:t>&lt;#&gt;</a:t>
            </a:fld>
          </a:p>
        </p:txBody>
      </p:sp>
      <p:sp>
        <p:nvSpPr>
          <p:cNvPr id="4" name="PlaceHolder 3"/>
          <p:cNvSpPr>
            <a:spLocks noGrp="1"/>
          </p:cNvSpPr>
          <p:nvPr>
            <p:ph type="dt" idx="18"/>
          </p:nvPr>
        </p:nvSpPr>
        <p:spPr/>
        <p:txBody>
          <a:bodyPr/>
          <a:p>
            <a:r>
              <a:rPr lang="en-IN"/>
              <a:t/>
            </a:r>
          </a:p>
        </p:txBody>
      </p:sp>
    </p:spTree>
  </p:cSld>
</p:sldLayout>
</file>

<file path=ppt/slideLayouts/slideLayout7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64"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265" name="PlaceHolder 2"/>
          <p:cNvSpPr>
            <a:spLocks noGrp="1"/>
          </p:cNvSpPr>
          <p:nvPr>
            <p:ph type="subTitle"/>
          </p:nvPr>
        </p:nvSpPr>
        <p:spPr>
          <a:xfrm>
            <a:off x="504000" y="1326600"/>
            <a:ext cx="9072000" cy="328860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4" name="PlaceHolder 3"/>
          <p:cNvSpPr>
            <a:spLocks noGrp="1"/>
          </p:cNvSpPr>
          <p:nvPr>
            <p:ph type="ftr" idx="16"/>
          </p:nvPr>
        </p:nvSpPr>
        <p:spPr/>
        <p:txBody>
          <a:bodyPr/>
          <a:p>
            <a:r>
              <a:t>Footer</a:t>
            </a:r>
          </a:p>
        </p:txBody>
      </p:sp>
      <p:sp>
        <p:nvSpPr>
          <p:cNvPr id="5" name="PlaceHolder 4"/>
          <p:cNvSpPr>
            <a:spLocks noGrp="1"/>
          </p:cNvSpPr>
          <p:nvPr>
            <p:ph type="sldNum" idx="17"/>
          </p:nvPr>
        </p:nvSpPr>
        <p:spPr/>
        <p:txBody>
          <a:bodyPr/>
          <a:p>
            <a:fld id="{E37CF87C-E3B4-4032-AAA9-484EBC343554}" type="slidenum">
              <a:t>&lt;#&gt;</a:t>
            </a:fld>
          </a:p>
        </p:txBody>
      </p:sp>
      <p:sp>
        <p:nvSpPr>
          <p:cNvPr id="6" name="PlaceHolder 5"/>
          <p:cNvSpPr>
            <a:spLocks noGrp="1"/>
          </p:cNvSpPr>
          <p:nvPr>
            <p:ph type="dt" idx="18"/>
          </p:nvPr>
        </p:nvSpPr>
        <p:spPr/>
        <p:txBody>
          <a:bodyPr/>
          <a:p>
            <a:r>
              <a:rPr lang="en-IN"/>
              <a:t/>
            </a:r>
          </a:p>
        </p:txBody>
      </p:sp>
    </p:spTree>
  </p:cSld>
</p:sldLayout>
</file>

<file path=ppt/slideLayouts/slideLayout7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66"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267" name="PlaceHolder 2"/>
          <p:cNvSpPr>
            <a:spLocks noGrp="1"/>
          </p:cNvSpPr>
          <p:nvPr>
            <p:ph/>
          </p:nvPr>
        </p:nvSpPr>
        <p:spPr>
          <a:xfrm>
            <a:off x="504000" y="1326600"/>
            <a:ext cx="9072000" cy="3288600"/>
          </a:xfrm>
          <a:prstGeom prst="rect">
            <a:avLst/>
          </a:prstGeom>
          <a:noFill/>
          <a:ln w="0">
            <a:noFill/>
          </a:ln>
        </p:spPr>
        <p:txBody>
          <a:bodyPr lIns="0" rIns="0" tIns="0" bIns="0" anchor="t">
            <a:normAutofit/>
          </a:bodyPr>
          <a:p>
            <a:endParaRPr b="0" lang="en-IN" sz="3200" spc="-1" strike="noStrike">
              <a:latin typeface="Arial"/>
            </a:endParaRPr>
          </a:p>
        </p:txBody>
      </p:sp>
      <p:sp>
        <p:nvSpPr>
          <p:cNvPr id="4" name="PlaceHolder 3"/>
          <p:cNvSpPr>
            <a:spLocks noGrp="1"/>
          </p:cNvSpPr>
          <p:nvPr>
            <p:ph type="ftr" idx="16"/>
          </p:nvPr>
        </p:nvSpPr>
        <p:spPr/>
        <p:txBody>
          <a:bodyPr/>
          <a:p>
            <a:r>
              <a:t>Footer</a:t>
            </a:r>
          </a:p>
        </p:txBody>
      </p:sp>
      <p:sp>
        <p:nvSpPr>
          <p:cNvPr id="5" name="PlaceHolder 4"/>
          <p:cNvSpPr>
            <a:spLocks noGrp="1"/>
          </p:cNvSpPr>
          <p:nvPr>
            <p:ph type="sldNum" idx="17"/>
          </p:nvPr>
        </p:nvSpPr>
        <p:spPr/>
        <p:txBody>
          <a:bodyPr/>
          <a:p>
            <a:fld id="{857711A7-B8A7-40B8-9651-0470820348F3}" type="slidenum">
              <a:t>&lt;#&gt;</a:t>
            </a:fld>
          </a:p>
        </p:txBody>
      </p:sp>
      <p:sp>
        <p:nvSpPr>
          <p:cNvPr id="6" name="PlaceHolder 5"/>
          <p:cNvSpPr>
            <a:spLocks noGrp="1"/>
          </p:cNvSpPr>
          <p:nvPr>
            <p:ph type="dt" idx="18"/>
          </p:nvPr>
        </p:nvSpPr>
        <p:spPr/>
        <p:txBody>
          <a:bodyPr/>
          <a:p>
            <a:r>
              <a:rPr lang="en-IN"/>
              <a:t/>
            </a:r>
          </a:p>
        </p:txBody>
      </p:sp>
    </p:spTree>
  </p:cSld>
</p:sldLayout>
</file>

<file path=ppt/slideLayouts/slideLayout7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68"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269" name="PlaceHolder 2"/>
          <p:cNvSpPr>
            <a:spLocks noGrp="1"/>
          </p:cNvSpPr>
          <p:nvPr>
            <p:ph/>
          </p:nvPr>
        </p:nvSpPr>
        <p:spPr>
          <a:xfrm>
            <a:off x="50400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270" name="PlaceHolder 3"/>
          <p:cNvSpPr>
            <a:spLocks noGrp="1"/>
          </p:cNvSpPr>
          <p:nvPr>
            <p:ph/>
          </p:nvPr>
        </p:nvSpPr>
        <p:spPr>
          <a:xfrm>
            <a:off x="515268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5" name="PlaceHolder 4"/>
          <p:cNvSpPr>
            <a:spLocks noGrp="1"/>
          </p:cNvSpPr>
          <p:nvPr>
            <p:ph type="ftr" idx="16"/>
          </p:nvPr>
        </p:nvSpPr>
        <p:spPr/>
        <p:txBody>
          <a:bodyPr/>
          <a:p>
            <a:r>
              <a:t>Footer</a:t>
            </a:r>
          </a:p>
        </p:txBody>
      </p:sp>
      <p:sp>
        <p:nvSpPr>
          <p:cNvPr id="6" name="PlaceHolder 5"/>
          <p:cNvSpPr>
            <a:spLocks noGrp="1"/>
          </p:cNvSpPr>
          <p:nvPr>
            <p:ph type="sldNum" idx="17"/>
          </p:nvPr>
        </p:nvSpPr>
        <p:spPr/>
        <p:txBody>
          <a:bodyPr/>
          <a:p>
            <a:fld id="{008064E5-2C3A-49BA-B9A6-E5B5E29DFBC2}" type="slidenum">
              <a:t>&lt;#&gt;</a:t>
            </a:fld>
          </a:p>
        </p:txBody>
      </p:sp>
      <p:sp>
        <p:nvSpPr>
          <p:cNvPr id="7" name="PlaceHolder 6"/>
          <p:cNvSpPr>
            <a:spLocks noGrp="1"/>
          </p:cNvSpPr>
          <p:nvPr>
            <p:ph type="dt" idx="18"/>
          </p:nvPr>
        </p:nvSpPr>
        <p:spPr/>
        <p:txBody>
          <a:bodyPr/>
          <a:p>
            <a:r>
              <a:rPr lang="en-IN"/>
              <a:t/>
            </a:r>
          </a:p>
        </p:txBody>
      </p:sp>
    </p:spTree>
  </p:cSld>
</p:sldLayout>
</file>

<file path=ppt/slideLayouts/slideLayout7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71"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 name="PlaceHolder 2"/>
          <p:cNvSpPr>
            <a:spLocks noGrp="1"/>
          </p:cNvSpPr>
          <p:nvPr>
            <p:ph type="ftr" idx="16"/>
          </p:nvPr>
        </p:nvSpPr>
        <p:spPr/>
        <p:txBody>
          <a:bodyPr/>
          <a:p>
            <a:r>
              <a:t>Footer</a:t>
            </a:r>
          </a:p>
        </p:txBody>
      </p:sp>
      <p:sp>
        <p:nvSpPr>
          <p:cNvPr id="4" name="PlaceHolder 3"/>
          <p:cNvSpPr>
            <a:spLocks noGrp="1"/>
          </p:cNvSpPr>
          <p:nvPr>
            <p:ph type="sldNum" idx="17"/>
          </p:nvPr>
        </p:nvSpPr>
        <p:spPr/>
        <p:txBody>
          <a:bodyPr/>
          <a:p>
            <a:fld id="{DB9F6223-07F4-49EE-A43D-925E6446DF4B}" type="slidenum">
              <a:t>&lt;#&gt;</a:t>
            </a:fld>
          </a:p>
        </p:txBody>
      </p:sp>
      <p:sp>
        <p:nvSpPr>
          <p:cNvPr id="5" name="PlaceHolder 4"/>
          <p:cNvSpPr>
            <a:spLocks noGrp="1"/>
          </p:cNvSpPr>
          <p:nvPr>
            <p:ph type="dt" idx="18"/>
          </p:nvPr>
        </p:nvSpPr>
        <p:spPr/>
        <p:txBody>
          <a:bodyPr/>
          <a:p>
            <a:r>
              <a:rPr lang="en-IN"/>
              <a:t/>
            </a:r>
          </a:p>
        </p:txBody>
      </p:sp>
    </p:spTree>
  </p:cSld>
</p:sldLayout>
</file>

<file path=ppt/slideLayouts/slideLayout7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72" name="PlaceHolder 1"/>
          <p:cNvSpPr>
            <a:spLocks noGrp="1"/>
          </p:cNvSpPr>
          <p:nvPr>
            <p:ph type="subTitle"/>
          </p:nvPr>
        </p:nvSpPr>
        <p:spPr>
          <a:xfrm>
            <a:off x="504000" y="226080"/>
            <a:ext cx="9072000" cy="438840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3" name="PlaceHolder 2"/>
          <p:cNvSpPr>
            <a:spLocks noGrp="1"/>
          </p:cNvSpPr>
          <p:nvPr>
            <p:ph type="ftr" idx="16"/>
          </p:nvPr>
        </p:nvSpPr>
        <p:spPr/>
        <p:txBody>
          <a:bodyPr/>
          <a:p>
            <a:r>
              <a:t>Footer</a:t>
            </a:r>
          </a:p>
        </p:txBody>
      </p:sp>
      <p:sp>
        <p:nvSpPr>
          <p:cNvPr id="4" name="PlaceHolder 3"/>
          <p:cNvSpPr>
            <a:spLocks noGrp="1"/>
          </p:cNvSpPr>
          <p:nvPr>
            <p:ph type="sldNum" idx="17"/>
          </p:nvPr>
        </p:nvSpPr>
        <p:spPr/>
        <p:txBody>
          <a:bodyPr/>
          <a:p>
            <a:fld id="{B1D2DB98-F1CD-4136-B058-53D20CF489EA}" type="slidenum">
              <a:t>&lt;#&gt;</a:t>
            </a:fld>
          </a:p>
        </p:txBody>
      </p:sp>
      <p:sp>
        <p:nvSpPr>
          <p:cNvPr id="5" name="PlaceHolder 4"/>
          <p:cNvSpPr>
            <a:spLocks noGrp="1"/>
          </p:cNvSpPr>
          <p:nvPr>
            <p:ph type="dt" idx="18"/>
          </p:nvPr>
        </p:nvSpPr>
        <p:spPr/>
        <p:txBody>
          <a:bodyPr/>
          <a:p>
            <a:r>
              <a:rPr lang="en-IN"/>
              <a:t/>
            </a:r>
          </a:p>
        </p:txBody>
      </p:sp>
    </p:spTree>
  </p:cSld>
</p:sldLayout>
</file>

<file path=ppt/slideLayouts/slideLayout7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73"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274"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275" name="PlaceHolder 3"/>
          <p:cNvSpPr>
            <a:spLocks noGrp="1"/>
          </p:cNvSpPr>
          <p:nvPr>
            <p:ph/>
          </p:nvPr>
        </p:nvSpPr>
        <p:spPr>
          <a:xfrm>
            <a:off x="515268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276" name="PlaceHolder 4"/>
          <p:cNvSpPr>
            <a:spLocks noGrp="1"/>
          </p:cNvSpPr>
          <p:nvPr>
            <p:ph/>
          </p:nvPr>
        </p:nvSpPr>
        <p:spPr>
          <a:xfrm>
            <a:off x="50400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16"/>
          </p:nvPr>
        </p:nvSpPr>
        <p:spPr/>
        <p:txBody>
          <a:bodyPr/>
          <a:p>
            <a:r>
              <a:t>Footer</a:t>
            </a:r>
          </a:p>
        </p:txBody>
      </p:sp>
      <p:sp>
        <p:nvSpPr>
          <p:cNvPr id="7" name="PlaceHolder 6"/>
          <p:cNvSpPr>
            <a:spLocks noGrp="1"/>
          </p:cNvSpPr>
          <p:nvPr>
            <p:ph type="sldNum" idx="17"/>
          </p:nvPr>
        </p:nvSpPr>
        <p:spPr/>
        <p:txBody>
          <a:bodyPr/>
          <a:p>
            <a:fld id="{7E0BE98E-1AC0-43A9-ABD8-529E714AC986}" type="slidenum">
              <a:t>&lt;#&gt;</a:t>
            </a:fld>
          </a:p>
        </p:txBody>
      </p:sp>
      <p:sp>
        <p:nvSpPr>
          <p:cNvPr id="8" name="PlaceHolder 7"/>
          <p:cNvSpPr>
            <a:spLocks noGrp="1"/>
          </p:cNvSpPr>
          <p:nvPr>
            <p:ph type="dt" idx="18"/>
          </p:nvPr>
        </p:nvSpPr>
        <p:spPr/>
        <p:txBody>
          <a:bodyPr/>
          <a:p>
            <a:r>
              <a:rPr lang="en-IN"/>
              <a:t/>
            </a: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20" name="PlaceHolder 2"/>
          <p:cNvSpPr>
            <a:spLocks noGrp="1"/>
          </p:cNvSpPr>
          <p:nvPr>
            <p:ph/>
          </p:nvPr>
        </p:nvSpPr>
        <p:spPr>
          <a:xfrm>
            <a:off x="50400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21"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22" name="PlaceHolder 4"/>
          <p:cNvSpPr>
            <a:spLocks noGrp="1"/>
          </p:cNvSpPr>
          <p:nvPr>
            <p:ph/>
          </p:nvPr>
        </p:nvSpPr>
        <p:spPr>
          <a:xfrm>
            <a:off x="515268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8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77"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278" name="PlaceHolder 2"/>
          <p:cNvSpPr>
            <a:spLocks noGrp="1"/>
          </p:cNvSpPr>
          <p:nvPr>
            <p:ph/>
          </p:nvPr>
        </p:nvSpPr>
        <p:spPr>
          <a:xfrm>
            <a:off x="50400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279"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280" name="PlaceHolder 4"/>
          <p:cNvSpPr>
            <a:spLocks noGrp="1"/>
          </p:cNvSpPr>
          <p:nvPr>
            <p:ph/>
          </p:nvPr>
        </p:nvSpPr>
        <p:spPr>
          <a:xfrm>
            <a:off x="515268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16"/>
          </p:nvPr>
        </p:nvSpPr>
        <p:spPr/>
        <p:txBody>
          <a:bodyPr/>
          <a:p>
            <a:r>
              <a:t>Footer</a:t>
            </a:r>
          </a:p>
        </p:txBody>
      </p:sp>
      <p:sp>
        <p:nvSpPr>
          <p:cNvPr id="7" name="PlaceHolder 6"/>
          <p:cNvSpPr>
            <a:spLocks noGrp="1"/>
          </p:cNvSpPr>
          <p:nvPr>
            <p:ph type="sldNum" idx="17"/>
          </p:nvPr>
        </p:nvSpPr>
        <p:spPr/>
        <p:txBody>
          <a:bodyPr/>
          <a:p>
            <a:fld id="{5843F8A8-FBFD-4AB4-AB3E-384CC1B0A4BE}" type="slidenum">
              <a:t>&lt;#&gt;</a:t>
            </a:fld>
          </a:p>
        </p:txBody>
      </p:sp>
      <p:sp>
        <p:nvSpPr>
          <p:cNvPr id="8" name="PlaceHolder 7"/>
          <p:cNvSpPr>
            <a:spLocks noGrp="1"/>
          </p:cNvSpPr>
          <p:nvPr>
            <p:ph type="dt" idx="18"/>
          </p:nvPr>
        </p:nvSpPr>
        <p:spPr/>
        <p:txBody>
          <a:bodyPr/>
          <a:p>
            <a:r>
              <a:rPr lang="en-IN"/>
              <a:t/>
            </a:r>
          </a:p>
        </p:txBody>
      </p:sp>
    </p:spTree>
  </p:cSld>
</p:sldLayout>
</file>

<file path=ppt/slideLayouts/slideLayout8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81"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282"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283"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284" name="PlaceHolder 4"/>
          <p:cNvSpPr>
            <a:spLocks noGrp="1"/>
          </p:cNvSpPr>
          <p:nvPr>
            <p:ph/>
          </p:nvPr>
        </p:nvSpPr>
        <p:spPr>
          <a:xfrm>
            <a:off x="504000" y="3044520"/>
            <a:ext cx="907200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16"/>
          </p:nvPr>
        </p:nvSpPr>
        <p:spPr/>
        <p:txBody>
          <a:bodyPr/>
          <a:p>
            <a:r>
              <a:t>Footer</a:t>
            </a:r>
          </a:p>
        </p:txBody>
      </p:sp>
      <p:sp>
        <p:nvSpPr>
          <p:cNvPr id="7" name="PlaceHolder 6"/>
          <p:cNvSpPr>
            <a:spLocks noGrp="1"/>
          </p:cNvSpPr>
          <p:nvPr>
            <p:ph type="sldNum" idx="17"/>
          </p:nvPr>
        </p:nvSpPr>
        <p:spPr/>
        <p:txBody>
          <a:bodyPr/>
          <a:p>
            <a:fld id="{8067242B-A1EF-4204-B670-35E133C0D8F8}" type="slidenum">
              <a:t>&lt;#&gt;</a:t>
            </a:fld>
          </a:p>
        </p:txBody>
      </p:sp>
      <p:sp>
        <p:nvSpPr>
          <p:cNvPr id="8" name="PlaceHolder 7"/>
          <p:cNvSpPr>
            <a:spLocks noGrp="1"/>
          </p:cNvSpPr>
          <p:nvPr>
            <p:ph type="dt" idx="18"/>
          </p:nvPr>
        </p:nvSpPr>
        <p:spPr/>
        <p:txBody>
          <a:bodyPr/>
          <a:p>
            <a:r>
              <a:rPr lang="en-IN"/>
              <a:t/>
            </a:r>
          </a:p>
        </p:txBody>
      </p:sp>
    </p:spTree>
  </p:cSld>
</p:sldLayout>
</file>

<file path=ppt/slideLayouts/slideLayout8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85"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286" name="PlaceHolder 2"/>
          <p:cNvSpPr>
            <a:spLocks noGrp="1"/>
          </p:cNvSpPr>
          <p:nvPr>
            <p:ph/>
          </p:nvPr>
        </p:nvSpPr>
        <p:spPr>
          <a:xfrm>
            <a:off x="504000" y="1326600"/>
            <a:ext cx="9072000" cy="1568520"/>
          </a:xfrm>
          <a:prstGeom prst="rect">
            <a:avLst/>
          </a:prstGeom>
          <a:noFill/>
          <a:ln w="0">
            <a:noFill/>
          </a:ln>
        </p:spPr>
        <p:txBody>
          <a:bodyPr lIns="0" rIns="0" tIns="0" bIns="0" anchor="t">
            <a:normAutofit/>
          </a:bodyPr>
          <a:p>
            <a:endParaRPr b="0" lang="en-IN" sz="3200" spc="-1" strike="noStrike">
              <a:latin typeface="Arial"/>
            </a:endParaRPr>
          </a:p>
        </p:txBody>
      </p:sp>
      <p:sp>
        <p:nvSpPr>
          <p:cNvPr id="287" name="PlaceHolder 3"/>
          <p:cNvSpPr>
            <a:spLocks noGrp="1"/>
          </p:cNvSpPr>
          <p:nvPr>
            <p:ph/>
          </p:nvPr>
        </p:nvSpPr>
        <p:spPr>
          <a:xfrm>
            <a:off x="504000" y="3044520"/>
            <a:ext cx="9072000" cy="1568520"/>
          </a:xfrm>
          <a:prstGeom prst="rect">
            <a:avLst/>
          </a:prstGeom>
          <a:noFill/>
          <a:ln w="0">
            <a:noFill/>
          </a:ln>
        </p:spPr>
        <p:txBody>
          <a:bodyPr lIns="0" rIns="0" tIns="0" bIns="0" anchor="t">
            <a:normAutofit/>
          </a:bodyPr>
          <a:p>
            <a:endParaRPr b="0" lang="en-IN" sz="3200" spc="-1" strike="noStrike">
              <a:latin typeface="Arial"/>
            </a:endParaRPr>
          </a:p>
        </p:txBody>
      </p:sp>
      <p:sp>
        <p:nvSpPr>
          <p:cNvPr id="5" name="PlaceHolder 4"/>
          <p:cNvSpPr>
            <a:spLocks noGrp="1"/>
          </p:cNvSpPr>
          <p:nvPr>
            <p:ph type="ftr" idx="16"/>
          </p:nvPr>
        </p:nvSpPr>
        <p:spPr/>
        <p:txBody>
          <a:bodyPr/>
          <a:p>
            <a:r>
              <a:t>Footer</a:t>
            </a:r>
          </a:p>
        </p:txBody>
      </p:sp>
      <p:sp>
        <p:nvSpPr>
          <p:cNvPr id="6" name="PlaceHolder 5"/>
          <p:cNvSpPr>
            <a:spLocks noGrp="1"/>
          </p:cNvSpPr>
          <p:nvPr>
            <p:ph type="sldNum" idx="17"/>
          </p:nvPr>
        </p:nvSpPr>
        <p:spPr/>
        <p:txBody>
          <a:bodyPr/>
          <a:p>
            <a:fld id="{47269DFC-E694-4673-8FD8-82F97179F5EE}" type="slidenum">
              <a:t>&lt;#&gt;</a:t>
            </a:fld>
          </a:p>
        </p:txBody>
      </p:sp>
      <p:sp>
        <p:nvSpPr>
          <p:cNvPr id="7" name="PlaceHolder 6"/>
          <p:cNvSpPr>
            <a:spLocks noGrp="1"/>
          </p:cNvSpPr>
          <p:nvPr>
            <p:ph type="dt" idx="18"/>
          </p:nvPr>
        </p:nvSpPr>
        <p:spPr/>
        <p:txBody>
          <a:bodyPr/>
          <a:p>
            <a:r>
              <a:rPr lang="en-IN"/>
              <a:t/>
            </a:r>
          </a:p>
        </p:txBody>
      </p:sp>
    </p:spTree>
  </p:cSld>
</p:sldLayout>
</file>

<file path=ppt/slideLayouts/slideLayout8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88"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289"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290"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291" name="PlaceHolder 4"/>
          <p:cNvSpPr>
            <a:spLocks noGrp="1"/>
          </p:cNvSpPr>
          <p:nvPr>
            <p:ph/>
          </p:nvPr>
        </p:nvSpPr>
        <p:spPr>
          <a:xfrm>
            <a:off x="50400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292" name="PlaceHolder 5"/>
          <p:cNvSpPr>
            <a:spLocks noGrp="1"/>
          </p:cNvSpPr>
          <p:nvPr>
            <p:ph/>
          </p:nvPr>
        </p:nvSpPr>
        <p:spPr>
          <a:xfrm>
            <a:off x="515268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7" name="PlaceHolder 6"/>
          <p:cNvSpPr>
            <a:spLocks noGrp="1"/>
          </p:cNvSpPr>
          <p:nvPr>
            <p:ph type="ftr" idx="16"/>
          </p:nvPr>
        </p:nvSpPr>
        <p:spPr/>
        <p:txBody>
          <a:bodyPr/>
          <a:p>
            <a:r>
              <a:t>Footer</a:t>
            </a:r>
          </a:p>
        </p:txBody>
      </p:sp>
      <p:sp>
        <p:nvSpPr>
          <p:cNvPr id="8" name="PlaceHolder 7"/>
          <p:cNvSpPr>
            <a:spLocks noGrp="1"/>
          </p:cNvSpPr>
          <p:nvPr>
            <p:ph type="sldNum" idx="17"/>
          </p:nvPr>
        </p:nvSpPr>
        <p:spPr/>
        <p:txBody>
          <a:bodyPr/>
          <a:p>
            <a:fld id="{9210BE19-71E4-4F2F-8EFF-22B78B61BD33}" type="slidenum">
              <a:t>&lt;#&gt;</a:t>
            </a:fld>
          </a:p>
        </p:txBody>
      </p:sp>
      <p:sp>
        <p:nvSpPr>
          <p:cNvPr id="9" name="PlaceHolder 8"/>
          <p:cNvSpPr>
            <a:spLocks noGrp="1"/>
          </p:cNvSpPr>
          <p:nvPr>
            <p:ph type="dt" idx="18"/>
          </p:nvPr>
        </p:nvSpPr>
        <p:spPr/>
        <p:txBody>
          <a:bodyPr/>
          <a:p>
            <a:r>
              <a:rPr lang="en-IN"/>
              <a:t/>
            </a:r>
          </a:p>
        </p:txBody>
      </p:sp>
    </p:spTree>
  </p:cSld>
</p:sldLayout>
</file>

<file path=ppt/slideLayouts/slideLayout8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93"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294" name="PlaceHolder 2"/>
          <p:cNvSpPr>
            <a:spLocks noGrp="1"/>
          </p:cNvSpPr>
          <p:nvPr>
            <p:ph/>
          </p:nvPr>
        </p:nvSpPr>
        <p:spPr>
          <a:xfrm>
            <a:off x="504000" y="132660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295" name="PlaceHolder 3"/>
          <p:cNvSpPr>
            <a:spLocks noGrp="1"/>
          </p:cNvSpPr>
          <p:nvPr>
            <p:ph/>
          </p:nvPr>
        </p:nvSpPr>
        <p:spPr>
          <a:xfrm>
            <a:off x="3571560" y="132660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296" name="PlaceHolder 4"/>
          <p:cNvSpPr>
            <a:spLocks noGrp="1"/>
          </p:cNvSpPr>
          <p:nvPr>
            <p:ph/>
          </p:nvPr>
        </p:nvSpPr>
        <p:spPr>
          <a:xfrm>
            <a:off x="6639120" y="132660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297" name="PlaceHolder 5"/>
          <p:cNvSpPr>
            <a:spLocks noGrp="1"/>
          </p:cNvSpPr>
          <p:nvPr>
            <p:ph/>
          </p:nvPr>
        </p:nvSpPr>
        <p:spPr>
          <a:xfrm>
            <a:off x="504000" y="304452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298" name="PlaceHolder 6"/>
          <p:cNvSpPr>
            <a:spLocks noGrp="1"/>
          </p:cNvSpPr>
          <p:nvPr>
            <p:ph/>
          </p:nvPr>
        </p:nvSpPr>
        <p:spPr>
          <a:xfrm>
            <a:off x="3571560" y="304452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299" name="PlaceHolder 7"/>
          <p:cNvSpPr>
            <a:spLocks noGrp="1"/>
          </p:cNvSpPr>
          <p:nvPr>
            <p:ph/>
          </p:nvPr>
        </p:nvSpPr>
        <p:spPr>
          <a:xfrm>
            <a:off x="6639120" y="304452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9" name="PlaceHolder 8"/>
          <p:cNvSpPr>
            <a:spLocks noGrp="1"/>
          </p:cNvSpPr>
          <p:nvPr>
            <p:ph type="ftr" idx="16"/>
          </p:nvPr>
        </p:nvSpPr>
        <p:spPr/>
        <p:txBody>
          <a:bodyPr/>
          <a:p>
            <a:r>
              <a:t>Footer</a:t>
            </a:r>
          </a:p>
        </p:txBody>
      </p:sp>
      <p:sp>
        <p:nvSpPr>
          <p:cNvPr id="10" name="PlaceHolder 9"/>
          <p:cNvSpPr>
            <a:spLocks noGrp="1"/>
          </p:cNvSpPr>
          <p:nvPr>
            <p:ph type="sldNum" idx="17"/>
          </p:nvPr>
        </p:nvSpPr>
        <p:spPr/>
        <p:txBody>
          <a:bodyPr/>
          <a:p>
            <a:fld id="{23C6C574-D099-45BA-90B3-5CAD571F7ACF}" type="slidenum">
              <a:t>&lt;#&gt;</a:t>
            </a:fld>
          </a:p>
        </p:txBody>
      </p:sp>
      <p:sp>
        <p:nvSpPr>
          <p:cNvPr id="11" name="PlaceHolder 10"/>
          <p:cNvSpPr>
            <a:spLocks noGrp="1"/>
          </p:cNvSpPr>
          <p:nvPr>
            <p:ph type="dt" idx="18"/>
          </p:nvPr>
        </p:nvSpPr>
        <p:spPr/>
        <p:txBody>
          <a:bodyPr/>
          <a:p>
            <a:r>
              <a:rPr lang="en-IN"/>
              <a:t/>
            </a: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24"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25"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26" name="PlaceHolder 4"/>
          <p:cNvSpPr>
            <a:spLocks noGrp="1"/>
          </p:cNvSpPr>
          <p:nvPr>
            <p:ph/>
          </p:nvPr>
        </p:nvSpPr>
        <p:spPr>
          <a:xfrm>
            <a:off x="504000" y="3044520"/>
            <a:ext cx="9072000" cy="156852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slideLayout" Target="../slideLayouts/slideLayout47.xml"/><Relationship Id="rId13" Type="http://schemas.openxmlformats.org/officeDocument/2006/relationships/slideLayout" Target="../slideLayouts/slideLayout48.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slideLayout" Target="../slideLayouts/slideLayout49.xml"/><Relationship Id="rId3" Type="http://schemas.openxmlformats.org/officeDocument/2006/relationships/slideLayout" Target="../slideLayouts/slideLayout50.xml"/><Relationship Id="rId4" Type="http://schemas.openxmlformats.org/officeDocument/2006/relationships/slideLayout" Target="../slideLayouts/slideLayout51.xml"/><Relationship Id="rId5" Type="http://schemas.openxmlformats.org/officeDocument/2006/relationships/slideLayout" Target="../slideLayouts/slideLayout52.xml"/><Relationship Id="rId6" Type="http://schemas.openxmlformats.org/officeDocument/2006/relationships/slideLayout" Target="../slideLayouts/slideLayout53.xml"/><Relationship Id="rId7" Type="http://schemas.openxmlformats.org/officeDocument/2006/relationships/slideLayout" Target="../slideLayouts/slideLayout54.xml"/><Relationship Id="rId8" Type="http://schemas.openxmlformats.org/officeDocument/2006/relationships/slideLayout" Target="../slideLayouts/slideLayout55.xml"/><Relationship Id="rId9" Type="http://schemas.openxmlformats.org/officeDocument/2006/relationships/slideLayout" Target="../slideLayouts/slideLayout56.xml"/><Relationship Id="rId10" Type="http://schemas.openxmlformats.org/officeDocument/2006/relationships/slideLayout" Target="../slideLayouts/slideLayout57.xml"/><Relationship Id="rId11" Type="http://schemas.openxmlformats.org/officeDocument/2006/relationships/slideLayout" Target="../slideLayouts/slideLayout58.xml"/><Relationship Id="rId12" Type="http://schemas.openxmlformats.org/officeDocument/2006/relationships/slideLayout" Target="../slideLayouts/slideLayout59.xml"/><Relationship Id="rId13" Type="http://schemas.openxmlformats.org/officeDocument/2006/relationships/slideLayout" Target="../slideLayouts/slideLayout60.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slideLayout" Target="../slideLayouts/slideLayout71.xml"/><Relationship Id="rId13" Type="http://schemas.openxmlformats.org/officeDocument/2006/relationships/slideLayout" Target="../slideLayouts/slideLayout72.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slideLayout" Target="../slideLayouts/slideLayout73.xml"/><Relationship Id="rId3" Type="http://schemas.openxmlformats.org/officeDocument/2006/relationships/slideLayout" Target="../slideLayouts/slideLayout74.xml"/><Relationship Id="rId4" Type="http://schemas.openxmlformats.org/officeDocument/2006/relationships/slideLayout" Target="../slideLayouts/slideLayout75.xml"/><Relationship Id="rId5" Type="http://schemas.openxmlformats.org/officeDocument/2006/relationships/slideLayout" Target="../slideLayouts/slideLayout76.xml"/><Relationship Id="rId6" Type="http://schemas.openxmlformats.org/officeDocument/2006/relationships/slideLayout" Target="../slideLayouts/slideLayout77.xml"/><Relationship Id="rId7" Type="http://schemas.openxmlformats.org/officeDocument/2006/relationships/slideLayout" Target="../slideLayouts/slideLayout78.xml"/><Relationship Id="rId8" Type="http://schemas.openxmlformats.org/officeDocument/2006/relationships/slideLayout" Target="../slideLayouts/slideLayout79.xml"/><Relationship Id="rId9" Type="http://schemas.openxmlformats.org/officeDocument/2006/relationships/slideLayout" Target="../slideLayouts/slideLayout80.xml"/><Relationship Id="rId10" Type="http://schemas.openxmlformats.org/officeDocument/2006/relationships/slideLayout" Target="../slideLayouts/slideLayout81.xml"/><Relationship Id="rId11" Type="http://schemas.openxmlformats.org/officeDocument/2006/relationships/slideLayout" Target="../slideLayouts/slideLayout82.xml"/><Relationship Id="rId12" Type="http://schemas.openxmlformats.org/officeDocument/2006/relationships/slideLayout" Target="../slideLayouts/slideLayout83.xml"/><Relationship Id="rId13" Type="http://schemas.openxmlformats.org/officeDocument/2006/relationships/slideLayout" Target="../slideLayouts/slideLayout84.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0" name=""/>
          <p:cNvSpPr/>
          <p:nvPr/>
        </p:nvSpPr>
        <p:spPr>
          <a:xfrm flipH="1" flipV="1">
            <a:off x="-2880" y="4497120"/>
            <a:ext cx="10077480" cy="1167480"/>
          </a:xfrm>
          <a:prstGeom prst="flowChartDocument">
            <a:avLst/>
          </a:prstGeom>
          <a:gradFill rotWithShape="0">
            <a:gsLst>
              <a:gs pos="0">
                <a:srgbClr val="77caee"/>
              </a:gs>
              <a:gs pos="100000">
                <a:srgbClr val="009bdd"/>
              </a:gs>
            </a:gsLst>
            <a:lin ang="0"/>
          </a:gradFill>
          <a:ln w="18000">
            <a:noFill/>
          </a:ln>
          <a:effectLst>
            <a:outerShdw blurRad="0" dir="5400000" dist="10800" rotWithShape="0">
              <a:srgbClr val="009bdd"/>
            </a:outerShdw>
          </a:effectLst>
        </p:spPr>
        <p:style>
          <a:lnRef idx="0"/>
          <a:fillRef idx="0"/>
          <a:effectRef idx="0"/>
          <a:fontRef idx="minor"/>
        </p:style>
      </p:sp>
      <p:sp>
        <p:nvSpPr>
          <p:cNvPr id="1" name=""/>
          <p:cNvSpPr/>
          <p:nvPr/>
        </p:nvSpPr>
        <p:spPr>
          <a:xfrm>
            <a:off x="360000" y="5220000"/>
            <a:ext cx="2337480" cy="357480"/>
          </a:xfrm>
          <a:prstGeom prst="rect">
            <a:avLst/>
          </a:prstGeom>
          <a:noFill/>
          <a:ln w="0">
            <a:noFill/>
          </a:ln>
        </p:spPr>
        <p:style>
          <a:lnRef idx="0"/>
          <a:fillRef idx="0"/>
          <a:effectRef idx="0"/>
          <a:fontRef idx="minor"/>
        </p:style>
        <p:txBody>
          <a:bodyPr lIns="0" rIns="0" tIns="0" bIns="0" anchor="t">
            <a:noAutofit/>
          </a:bodyPr>
          <a:p>
            <a:pPr>
              <a:lnSpc>
                <a:spcPct val="100000"/>
              </a:lnSpc>
              <a:buNone/>
            </a:pPr>
            <a:r>
              <a:rPr b="0" lang="en-IN" sz="1400" spc="-1" strike="noStrike">
                <a:solidFill>
                  <a:srgbClr val="ffffff"/>
                </a:solidFill>
                <a:latin typeface="Arial"/>
                <a:ea typeface="DejaVu Sans"/>
              </a:rPr>
              <a:t>&lt;date/time&gt;</a:t>
            </a:r>
            <a:endParaRPr b="0" lang="en-IN" sz="1400" spc="-1" strike="noStrike">
              <a:latin typeface="Arial"/>
            </a:endParaRPr>
          </a:p>
        </p:txBody>
      </p:sp>
      <p:sp>
        <p:nvSpPr>
          <p:cNvPr id="2" name=""/>
          <p:cNvSpPr/>
          <p:nvPr/>
        </p:nvSpPr>
        <p:spPr>
          <a:xfrm>
            <a:off x="3420000" y="5220000"/>
            <a:ext cx="3237480" cy="357480"/>
          </a:xfrm>
          <a:prstGeom prst="rect">
            <a:avLst/>
          </a:prstGeom>
          <a:noFill/>
          <a:ln w="0">
            <a:noFill/>
          </a:ln>
        </p:spPr>
        <p:style>
          <a:lnRef idx="0"/>
          <a:fillRef idx="0"/>
          <a:effectRef idx="0"/>
          <a:fontRef idx="minor"/>
        </p:style>
        <p:txBody>
          <a:bodyPr lIns="0" rIns="0" tIns="0" bIns="0" anchor="t">
            <a:noAutofit/>
          </a:bodyPr>
          <a:p>
            <a:pPr algn="ctr">
              <a:lnSpc>
                <a:spcPct val="100000"/>
              </a:lnSpc>
              <a:buNone/>
            </a:pPr>
            <a:r>
              <a:rPr b="0" lang="en-IN" sz="1400" spc="-1" strike="noStrike">
                <a:solidFill>
                  <a:srgbClr val="ffffff"/>
                </a:solidFill>
                <a:latin typeface="Arial"/>
                <a:ea typeface="DejaVu Sans"/>
              </a:rPr>
              <a:t>&lt;footer&gt;</a:t>
            </a:r>
            <a:endParaRPr b="0" lang="en-IN" sz="1400" spc="-1" strike="noStrike">
              <a:latin typeface="Arial"/>
            </a:endParaRPr>
          </a:p>
        </p:txBody>
      </p:sp>
      <p:sp>
        <p:nvSpPr>
          <p:cNvPr id="3" name=""/>
          <p:cNvSpPr/>
          <p:nvPr/>
        </p:nvSpPr>
        <p:spPr>
          <a:xfrm>
            <a:off x="7380000" y="5220000"/>
            <a:ext cx="2337480" cy="357480"/>
          </a:xfrm>
          <a:prstGeom prst="rect">
            <a:avLst/>
          </a:prstGeom>
          <a:noFill/>
          <a:ln w="0">
            <a:noFill/>
          </a:ln>
        </p:spPr>
        <p:style>
          <a:lnRef idx="0"/>
          <a:fillRef idx="0"/>
          <a:effectRef idx="0"/>
          <a:fontRef idx="minor"/>
        </p:style>
        <p:txBody>
          <a:bodyPr lIns="0" rIns="0" tIns="0" bIns="0" anchor="t">
            <a:noAutofit/>
          </a:bodyPr>
          <a:p>
            <a:pPr algn="r">
              <a:lnSpc>
                <a:spcPct val="100000"/>
              </a:lnSpc>
              <a:buNone/>
            </a:pPr>
            <a:fld id="{DC94C6C4-CEB3-4B8F-8313-ECBD75E2D719}" type="slidenum">
              <a:rPr b="0" lang="en-IN" sz="1400" spc="-1" strike="noStrike">
                <a:solidFill>
                  <a:srgbClr val="ffffff"/>
                </a:solidFill>
                <a:latin typeface="Arial"/>
                <a:ea typeface="DejaVu Sans"/>
              </a:rPr>
              <a:t>&lt;number&gt;</a:t>
            </a:fld>
            <a:endParaRPr b="0" lang="en-IN" sz="1400" spc="-1" strike="noStrike">
              <a:latin typeface="Arial"/>
            </a:endParaRPr>
          </a:p>
        </p:txBody>
      </p:sp>
      <p:sp>
        <p:nvSpPr>
          <p:cNvPr id="4" name="PlaceHolder 1"/>
          <p:cNvSpPr>
            <a:spLocks noGrp="1"/>
          </p:cNvSpPr>
          <p:nvPr>
            <p:ph type="title"/>
          </p:nvPr>
        </p:nvSpPr>
        <p:spPr>
          <a:xfrm>
            <a:off x="504000" y="226080"/>
            <a:ext cx="9071640" cy="946080"/>
          </a:xfrm>
          <a:prstGeom prst="rect">
            <a:avLst/>
          </a:prstGeom>
          <a:noFill/>
          <a:ln w="0">
            <a:noFill/>
          </a:ln>
        </p:spPr>
        <p:txBody>
          <a:bodyPr lIns="0" rIns="0" tIns="0" bIns="0" anchor="ctr">
            <a:noAutofit/>
          </a:bodyPr>
          <a:p>
            <a:r>
              <a:rPr b="0" lang="en-IN" sz="1800" spc="-1" strike="noStrike">
                <a:latin typeface="Arial"/>
              </a:rPr>
              <a:t>Click to edit the title text format</a:t>
            </a:r>
            <a:endParaRPr b="0" lang="en-IN" sz="1800" spc="-1" strike="noStrike">
              <a:latin typeface="Arial"/>
            </a:endParaRPr>
          </a:p>
        </p:txBody>
      </p:sp>
      <p:sp>
        <p:nvSpPr>
          <p:cNvPr id="5" name="PlaceHolder 2"/>
          <p:cNvSpPr>
            <a:spLocks noGrp="1"/>
          </p:cNvSpPr>
          <p:nvPr>
            <p:ph type="body"/>
          </p:nvPr>
        </p:nvSpPr>
        <p:spPr>
          <a:xfrm>
            <a:off x="504000" y="1326600"/>
            <a:ext cx="9072000" cy="328860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IN" sz="3200" spc="-1" strike="noStrike">
                <a:latin typeface="Arial"/>
              </a:rPr>
              <a:t>Click to edit the outline text format</a:t>
            </a:r>
            <a:endParaRPr b="0" lang="en-IN" sz="3200" spc="-1" strike="noStrike">
              <a:latin typeface="Arial"/>
            </a:endParaRPr>
          </a:p>
          <a:p>
            <a:pPr lvl="1" marL="864000" indent="-324000">
              <a:spcBef>
                <a:spcPts val="1134"/>
              </a:spcBef>
              <a:buClr>
                <a:srgbClr val="000000"/>
              </a:buClr>
              <a:buSzPct val="75000"/>
              <a:buFont typeface="Symbol" charset="2"/>
              <a:buChar char=""/>
            </a:pPr>
            <a:r>
              <a:rPr b="0" lang="en-IN" sz="2800" spc="-1" strike="noStrike">
                <a:latin typeface="Arial"/>
              </a:rPr>
              <a:t>Second Outline Level</a:t>
            </a:r>
            <a:endParaRPr b="0" lang="en-IN" sz="2800" spc="-1" strike="noStrike">
              <a:latin typeface="Arial"/>
            </a:endParaRPr>
          </a:p>
          <a:p>
            <a:pPr lvl="2" marL="1296000" indent="-288000">
              <a:spcBef>
                <a:spcPts val="850"/>
              </a:spcBef>
              <a:buClr>
                <a:srgbClr val="000000"/>
              </a:buClr>
              <a:buSzPct val="45000"/>
              <a:buFont typeface="Wingdings" charset="2"/>
              <a:buChar char=""/>
            </a:pPr>
            <a:r>
              <a:rPr b="0" lang="en-IN" sz="2400" spc="-1" strike="noStrike">
                <a:latin typeface="Arial"/>
              </a:rPr>
              <a:t>Third Outline Level</a:t>
            </a:r>
            <a:endParaRPr b="0" lang="en-IN" sz="2400" spc="-1" strike="noStrike">
              <a:latin typeface="Arial"/>
            </a:endParaRPr>
          </a:p>
          <a:p>
            <a:pPr lvl="3" marL="1728000" indent="-216000">
              <a:spcBef>
                <a:spcPts val="567"/>
              </a:spcBef>
              <a:buClr>
                <a:srgbClr val="000000"/>
              </a:buClr>
              <a:buSzPct val="75000"/>
              <a:buFont typeface="Symbol" charset="2"/>
              <a:buChar char=""/>
            </a:pPr>
            <a:r>
              <a:rPr b="0" lang="en-IN" sz="2000" spc="-1" strike="noStrike">
                <a:latin typeface="Arial"/>
              </a:rPr>
              <a:t>Fourth Outline Level</a:t>
            </a:r>
            <a:endParaRPr b="0" lang="en-IN" sz="2000" spc="-1" strike="noStrike">
              <a:latin typeface="Arial"/>
            </a:endParaRPr>
          </a:p>
          <a:p>
            <a:pPr lvl="4" marL="2160000" indent="-216000">
              <a:spcBef>
                <a:spcPts val="283"/>
              </a:spcBef>
              <a:buClr>
                <a:srgbClr val="000000"/>
              </a:buClr>
              <a:buSzPct val="45000"/>
              <a:buFont typeface="Wingdings" charset="2"/>
              <a:buChar char=""/>
            </a:pPr>
            <a:r>
              <a:rPr b="0" lang="en-IN" sz="2000" spc="-1" strike="noStrike">
                <a:latin typeface="Arial"/>
              </a:rPr>
              <a:t>Fifth Outline Level</a:t>
            </a:r>
            <a:endParaRPr b="0" lang="en-IN" sz="2000" spc="-1" strike="noStrike">
              <a:latin typeface="Arial"/>
            </a:endParaRPr>
          </a:p>
          <a:p>
            <a:pPr lvl="5" marL="2592000" indent="-216000">
              <a:spcBef>
                <a:spcPts val="283"/>
              </a:spcBef>
              <a:buClr>
                <a:srgbClr val="000000"/>
              </a:buClr>
              <a:buSzPct val="45000"/>
              <a:buFont typeface="Wingdings" charset="2"/>
              <a:buChar char=""/>
            </a:pPr>
            <a:r>
              <a:rPr b="0" lang="en-IN" sz="2000" spc="-1" strike="noStrike">
                <a:latin typeface="Arial"/>
              </a:rPr>
              <a:t>Sixth Outline Level</a:t>
            </a:r>
            <a:endParaRPr b="0" lang="en-IN" sz="2000" spc="-1" strike="noStrike">
              <a:latin typeface="Arial"/>
            </a:endParaRPr>
          </a:p>
          <a:p>
            <a:pPr lvl="6" marL="3024000" indent="-216000">
              <a:spcBef>
                <a:spcPts val="283"/>
              </a:spcBef>
              <a:buClr>
                <a:srgbClr val="000000"/>
              </a:buClr>
              <a:buSzPct val="45000"/>
              <a:buFont typeface="Wingdings" charset="2"/>
              <a:buChar char=""/>
            </a:pPr>
            <a:r>
              <a:rPr b="0" lang="en-IN" sz="2000" spc="-1" strike="noStrike">
                <a:latin typeface="Arial"/>
              </a:rPr>
              <a:t>Seventh Outline Level</a:t>
            </a:r>
            <a:endParaRPr b="0" lang="en-IN"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 name=""/>
          <p:cNvSpPr/>
          <p:nvPr/>
        </p:nvSpPr>
        <p:spPr>
          <a:xfrm>
            <a:off x="0" y="0"/>
            <a:ext cx="10074240" cy="717480"/>
          </a:xfrm>
          <a:prstGeom prst="rect">
            <a:avLst/>
          </a:prstGeom>
          <a:gradFill rotWithShape="0">
            <a:gsLst>
              <a:gs pos="0">
                <a:srgbClr val="77caee"/>
              </a:gs>
              <a:gs pos="100000">
                <a:srgbClr val="009bdd"/>
              </a:gs>
            </a:gsLst>
            <a:lin ang="10800000"/>
          </a:gradFill>
          <a:ln w="18000">
            <a:noFill/>
          </a:ln>
          <a:effectLst>
            <a:outerShdw blurRad="0" dir="5400000" dist="10800" rotWithShape="0">
              <a:srgbClr val="009bdd"/>
            </a:outerShdw>
          </a:effectLst>
        </p:spPr>
        <p:style>
          <a:lnRef idx="0"/>
          <a:fillRef idx="0"/>
          <a:effectRef idx="0"/>
          <a:fontRef idx="minor"/>
        </p:style>
      </p:sp>
      <p:sp>
        <p:nvSpPr>
          <p:cNvPr id="43" name=""/>
          <p:cNvSpPr/>
          <p:nvPr/>
        </p:nvSpPr>
        <p:spPr>
          <a:xfrm>
            <a:off x="3240" y="5040000"/>
            <a:ext cx="10074240" cy="628920"/>
          </a:xfrm>
          <a:prstGeom prst="rect">
            <a:avLst/>
          </a:prstGeom>
          <a:gradFill rotWithShape="0">
            <a:gsLst>
              <a:gs pos="0">
                <a:srgbClr val="77caee"/>
              </a:gs>
              <a:gs pos="100000">
                <a:srgbClr val="009bdd"/>
              </a:gs>
            </a:gsLst>
            <a:lin ang="10800000"/>
          </a:gradFill>
          <a:ln w="18000">
            <a:noFill/>
          </a:ln>
          <a:effectLst>
            <a:outerShdw blurRad="0" dir="5400000" dist="10800" rotWithShape="0">
              <a:srgbClr val="009bdd"/>
            </a:outerShdw>
          </a:effectLst>
        </p:spPr>
        <p:style>
          <a:lnRef idx="0"/>
          <a:fillRef idx="0"/>
          <a:effectRef idx="0"/>
          <a:fontRef idx="minor"/>
        </p:style>
      </p:sp>
      <p:sp>
        <p:nvSpPr>
          <p:cNvPr id="44" name="PlaceHolder 1"/>
          <p:cNvSpPr>
            <a:spLocks noGrp="1"/>
          </p:cNvSpPr>
          <p:nvPr>
            <p:ph type="ftr" idx="1"/>
          </p:nvPr>
        </p:nvSpPr>
        <p:spPr>
          <a:xfrm>
            <a:off x="3420000" y="5220000"/>
            <a:ext cx="3237480" cy="357480"/>
          </a:xfrm>
          <a:prstGeom prst="rect">
            <a:avLst/>
          </a:prstGeom>
          <a:noFill/>
          <a:ln w="0">
            <a:noFill/>
          </a:ln>
        </p:spPr>
        <p:txBody>
          <a:bodyPr lIns="0" rIns="0" tIns="0" bIns="0" anchor="t">
            <a:noAutofit/>
          </a:bodyPr>
          <a:lstStyle>
            <a:lvl1pPr algn="ctr">
              <a:lnSpc>
                <a:spcPct val="100000"/>
              </a:lnSpc>
              <a:buNone/>
              <a:defRPr b="0" lang="en-IN" sz="1400" spc="-1" strike="noStrike">
                <a:solidFill>
                  <a:srgbClr val="ffffff"/>
                </a:solidFill>
                <a:latin typeface="Arial"/>
              </a:defRPr>
            </a:lvl1pPr>
          </a:lstStyle>
          <a:p>
            <a:pPr algn="ctr">
              <a:lnSpc>
                <a:spcPct val="100000"/>
              </a:lnSpc>
              <a:buNone/>
            </a:pPr>
            <a:r>
              <a:rPr b="0" lang="en-IN" sz="1400" spc="-1" strike="noStrike">
                <a:solidFill>
                  <a:srgbClr val="ffffff"/>
                </a:solidFill>
                <a:latin typeface="Arial"/>
              </a:rPr>
              <a:t>&lt;footer&gt;</a:t>
            </a:r>
            <a:endParaRPr b="0" lang="en-IN" sz="1400" spc="-1" strike="noStrike">
              <a:latin typeface="Times New Roman"/>
            </a:endParaRPr>
          </a:p>
        </p:txBody>
      </p:sp>
      <p:sp>
        <p:nvSpPr>
          <p:cNvPr id="45" name="PlaceHolder 2"/>
          <p:cNvSpPr>
            <a:spLocks noGrp="1"/>
          </p:cNvSpPr>
          <p:nvPr>
            <p:ph type="sldNum" idx="2"/>
          </p:nvPr>
        </p:nvSpPr>
        <p:spPr>
          <a:xfrm>
            <a:off x="7380000" y="5220000"/>
            <a:ext cx="2337480" cy="357480"/>
          </a:xfrm>
          <a:prstGeom prst="rect">
            <a:avLst/>
          </a:prstGeom>
          <a:noFill/>
          <a:ln w="0">
            <a:noFill/>
          </a:ln>
        </p:spPr>
        <p:txBody>
          <a:bodyPr lIns="0" rIns="0" tIns="0" bIns="0" anchor="t">
            <a:noAutofit/>
          </a:bodyPr>
          <a:lstStyle>
            <a:lvl1pPr algn="r">
              <a:lnSpc>
                <a:spcPct val="100000"/>
              </a:lnSpc>
              <a:buNone/>
              <a:defRPr b="0" lang="en-IN" sz="1400" spc="-1" strike="noStrike">
                <a:solidFill>
                  <a:srgbClr val="ffffff"/>
                </a:solidFill>
                <a:latin typeface="Arial"/>
              </a:defRPr>
            </a:lvl1pPr>
          </a:lstStyle>
          <a:p>
            <a:pPr algn="r">
              <a:lnSpc>
                <a:spcPct val="100000"/>
              </a:lnSpc>
              <a:buNone/>
            </a:pPr>
            <a:fld id="{5C2780F4-7BC6-43DF-A908-A5914045A379}" type="slidenum">
              <a:rPr b="0" lang="en-IN" sz="1400" spc="-1" strike="noStrike">
                <a:solidFill>
                  <a:srgbClr val="ffffff"/>
                </a:solidFill>
                <a:latin typeface="Arial"/>
              </a:rPr>
              <a:t>&lt;number&gt;</a:t>
            </a:fld>
            <a:endParaRPr b="0" lang="en-IN" sz="1400" spc="-1" strike="noStrike">
              <a:latin typeface="Times New Roman"/>
            </a:endParaRPr>
          </a:p>
        </p:txBody>
      </p:sp>
      <p:sp>
        <p:nvSpPr>
          <p:cNvPr id="46" name="PlaceHolder 3"/>
          <p:cNvSpPr>
            <a:spLocks noGrp="1"/>
          </p:cNvSpPr>
          <p:nvPr>
            <p:ph type="dt" idx="3"/>
          </p:nvPr>
        </p:nvSpPr>
        <p:spPr>
          <a:xfrm>
            <a:off x="360000" y="5220000"/>
            <a:ext cx="2337480" cy="357480"/>
          </a:xfrm>
          <a:prstGeom prst="rect">
            <a:avLst/>
          </a:prstGeom>
          <a:noFill/>
          <a:ln w="0">
            <a:noFill/>
          </a:ln>
        </p:spPr>
        <p:txBody>
          <a:bodyPr lIns="0" rIns="0" tIns="0" bIns="0" anchor="t">
            <a:noAutofit/>
          </a:bodyPr>
          <a:lstStyle>
            <a:lvl1pPr>
              <a:defRPr b="0" lang="en-IN" sz="1400" spc="-1" strike="noStrike">
                <a:latin typeface="Times New Roman"/>
              </a:defRPr>
            </a:lvl1pPr>
          </a:lstStyle>
          <a:p>
            <a:r>
              <a:rPr b="0" lang="en-IN" sz="1400" spc="-1" strike="noStrike">
                <a:latin typeface="Times New Roman"/>
              </a:rPr>
              <a:t>&lt;date/time&gt;</a:t>
            </a:r>
            <a:endParaRPr b="0" lang="en-IN" sz="1400" spc="-1" strike="noStrike">
              <a:latin typeface="Times New Roman"/>
            </a:endParaRPr>
          </a:p>
        </p:txBody>
      </p:sp>
      <p:sp>
        <p:nvSpPr>
          <p:cNvPr id="47" name="PlaceHolder 4"/>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r>
              <a:rPr b="0" lang="en-IN" sz="4400" spc="-1" strike="noStrike">
                <a:latin typeface="Arial"/>
              </a:rPr>
              <a:t>Click to edit the title text format</a:t>
            </a:r>
            <a:endParaRPr b="0" lang="en-IN" sz="4400" spc="-1" strike="noStrike">
              <a:latin typeface="Arial"/>
            </a:endParaRPr>
          </a:p>
        </p:txBody>
      </p:sp>
      <p:sp>
        <p:nvSpPr>
          <p:cNvPr id="48" name="PlaceHolder 5"/>
          <p:cNvSpPr>
            <a:spLocks noGrp="1"/>
          </p:cNvSpPr>
          <p:nvPr>
            <p:ph type="body"/>
          </p:nvPr>
        </p:nvSpPr>
        <p:spPr>
          <a:xfrm>
            <a:off x="504000" y="1326600"/>
            <a:ext cx="9072000" cy="328860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IN" sz="3200" spc="-1" strike="noStrike">
                <a:latin typeface="Arial"/>
              </a:rPr>
              <a:t>Click to edit the outline text format</a:t>
            </a:r>
            <a:endParaRPr b="0" lang="en-IN" sz="3200" spc="-1" strike="noStrike">
              <a:latin typeface="Arial"/>
            </a:endParaRPr>
          </a:p>
          <a:p>
            <a:pPr lvl="1" marL="864000" indent="-324000">
              <a:spcBef>
                <a:spcPts val="1134"/>
              </a:spcBef>
              <a:buClr>
                <a:srgbClr val="000000"/>
              </a:buClr>
              <a:buSzPct val="75000"/>
              <a:buFont typeface="Symbol" charset="2"/>
              <a:buChar char=""/>
            </a:pPr>
            <a:r>
              <a:rPr b="0" lang="en-IN" sz="2800" spc="-1" strike="noStrike">
                <a:latin typeface="Arial"/>
              </a:rPr>
              <a:t>Second Outline Level</a:t>
            </a:r>
            <a:endParaRPr b="0" lang="en-IN" sz="2800" spc="-1" strike="noStrike">
              <a:latin typeface="Arial"/>
            </a:endParaRPr>
          </a:p>
          <a:p>
            <a:pPr lvl="2" marL="1296000" indent="-288000">
              <a:spcBef>
                <a:spcPts val="850"/>
              </a:spcBef>
              <a:buClr>
                <a:srgbClr val="000000"/>
              </a:buClr>
              <a:buSzPct val="45000"/>
              <a:buFont typeface="Wingdings" charset="2"/>
              <a:buChar char=""/>
            </a:pPr>
            <a:r>
              <a:rPr b="0" lang="en-IN" sz="2400" spc="-1" strike="noStrike">
                <a:latin typeface="Arial"/>
              </a:rPr>
              <a:t>Third Outline Level</a:t>
            </a:r>
            <a:endParaRPr b="0" lang="en-IN" sz="2400" spc="-1" strike="noStrike">
              <a:latin typeface="Arial"/>
            </a:endParaRPr>
          </a:p>
          <a:p>
            <a:pPr lvl="3" marL="1728000" indent="-216000">
              <a:spcBef>
                <a:spcPts val="567"/>
              </a:spcBef>
              <a:buClr>
                <a:srgbClr val="000000"/>
              </a:buClr>
              <a:buSzPct val="75000"/>
              <a:buFont typeface="Symbol" charset="2"/>
              <a:buChar char=""/>
            </a:pPr>
            <a:r>
              <a:rPr b="0" lang="en-IN" sz="2000" spc="-1" strike="noStrike">
                <a:latin typeface="Arial"/>
              </a:rPr>
              <a:t>Fourth Outline Level</a:t>
            </a:r>
            <a:endParaRPr b="0" lang="en-IN" sz="2000" spc="-1" strike="noStrike">
              <a:latin typeface="Arial"/>
            </a:endParaRPr>
          </a:p>
          <a:p>
            <a:pPr lvl="4" marL="2160000" indent="-216000">
              <a:spcBef>
                <a:spcPts val="283"/>
              </a:spcBef>
              <a:buClr>
                <a:srgbClr val="000000"/>
              </a:buClr>
              <a:buSzPct val="45000"/>
              <a:buFont typeface="Wingdings" charset="2"/>
              <a:buChar char=""/>
            </a:pPr>
            <a:r>
              <a:rPr b="0" lang="en-IN" sz="2000" spc="-1" strike="noStrike">
                <a:latin typeface="Arial"/>
              </a:rPr>
              <a:t>Fifth Outline Level</a:t>
            </a:r>
            <a:endParaRPr b="0" lang="en-IN" sz="2000" spc="-1" strike="noStrike">
              <a:latin typeface="Arial"/>
            </a:endParaRPr>
          </a:p>
          <a:p>
            <a:pPr lvl="5" marL="2592000" indent="-216000">
              <a:spcBef>
                <a:spcPts val="283"/>
              </a:spcBef>
              <a:buClr>
                <a:srgbClr val="000000"/>
              </a:buClr>
              <a:buSzPct val="45000"/>
              <a:buFont typeface="Wingdings" charset="2"/>
              <a:buChar char=""/>
            </a:pPr>
            <a:r>
              <a:rPr b="0" lang="en-IN" sz="2000" spc="-1" strike="noStrike">
                <a:latin typeface="Arial"/>
              </a:rPr>
              <a:t>Sixth Outline Level</a:t>
            </a:r>
            <a:endParaRPr b="0" lang="en-IN" sz="2000" spc="-1" strike="noStrike">
              <a:latin typeface="Arial"/>
            </a:endParaRPr>
          </a:p>
          <a:p>
            <a:pPr lvl="6" marL="3024000" indent="-216000">
              <a:spcBef>
                <a:spcPts val="283"/>
              </a:spcBef>
              <a:buClr>
                <a:srgbClr val="000000"/>
              </a:buClr>
              <a:buSzPct val="45000"/>
              <a:buFont typeface="Wingdings" charset="2"/>
              <a:buChar char=""/>
            </a:pPr>
            <a:r>
              <a:rPr b="0" lang="en-IN" sz="2000" spc="-1" strike="noStrike">
                <a:latin typeface="Arial"/>
              </a:rPr>
              <a:t>Seventh Outline Level</a:t>
            </a:r>
            <a:endParaRPr b="0" lang="en-IN"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5" name=""/>
          <p:cNvSpPr/>
          <p:nvPr/>
        </p:nvSpPr>
        <p:spPr>
          <a:xfrm>
            <a:off x="0" y="0"/>
            <a:ext cx="10074240" cy="717480"/>
          </a:xfrm>
          <a:prstGeom prst="rect">
            <a:avLst/>
          </a:prstGeom>
          <a:gradFill rotWithShape="0">
            <a:gsLst>
              <a:gs pos="0">
                <a:srgbClr val="77caee"/>
              </a:gs>
              <a:gs pos="100000">
                <a:srgbClr val="009bdd"/>
              </a:gs>
            </a:gsLst>
            <a:lin ang="10800000"/>
          </a:gradFill>
          <a:ln w="18000">
            <a:noFill/>
          </a:ln>
          <a:effectLst>
            <a:outerShdw blurRad="0" dir="5400000" dist="10800" rotWithShape="0">
              <a:srgbClr val="009bdd"/>
            </a:outerShdw>
          </a:effectLst>
        </p:spPr>
        <p:style>
          <a:lnRef idx="0"/>
          <a:fillRef idx="0"/>
          <a:effectRef idx="0"/>
          <a:fontRef idx="minor"/>
        </p:style>
      </p:sp>
      <p:sp>
        <p:nvSpPr>
          <p:cNvPr id="86" name=""/>
          <p:cNvSpPr/>
          <p:nvPr/>
        </p:nvSpPr>
        <p:spPr>
          <a:xfrm>
            <a:off x="3240" y="5040000"/>
            <a:ext cx="10074240" cy="628920"/>
          </a:xfrm>
          <a:prstGeom prst="rect">
            <a:avLst/>
          </a:prstGeom>
          <a:gradFill rotWithShape="0">
            <a:gsLst>
              <a:gs pos="0">
                <a:srgbClr val="77caee"/>
              </a:gs>
              <a:gs pos="100000">
                <a:srgbClr val="009bdd"/>
              </a:gs>
            </a:gsLst>
            <a:lin ang="10800000"/>
          </a:gradFill>
          <a:ln w="18000">
            <a:noFill/>
          </a:ln>
          <a:effectLst>
            <a:outerShdw blurRad="0" dir="5400000" dist="10800" rotWithShape="0">
              <a:srgbClr val="009bdd"/>
            </a:outerShdw>
          </a:effectLst>
        </p:spPr>
        <p:style>
          <a:lnRef idx="0"/>
          <a:fillRef idx="0"/>
          <a:effectRef idx="0"/>
          <a:fontRef idx="minor"/>
        </p:style>
      </p:sp>
      <p:sp>
        <p:nvSpPr>
          <p:cNvPr id="87" name="PlaceHolder 1"/>
          <p:cNvSpPr>
            <a:spLocks noGrp="1"/>
          </p:cNvSpPr>
          <p:nvPr>
            <p:ph type="ftr" idx="4"/>
          </p:nvPr>
        </p:nvSpPr>
        <p:spPr>
          <a:xfrm>
            <a:off x="3420000" y="5220000"/>
            <a:ext cx="3237480" cy="357480"/>
          </a:xfrm>
          <a:prstGeom prst="rect">
            <a:avLst/>
          </a:prstGeom>
          <a:noFill/>
          <a:ln w="0">
            <a:noFill/>
          </a:ln>
        </p:spPr>
        <p:txBody>
          <a:bodyPr lIns="0" rIns="0" tIns="0" bIns="0" anchor="t">
            <a:noAutofit/>
          </a:bodyPr>
          <a:lstStyle>
            <a:lvl1pPr algn="ctr">
              <a:lnSpc>
                <a:spcPct val="100000"/>
              </a:lnSpc>
              <a:buNone/>
              <a:defRPr b="0" lang="en-IN" sz="1400" spc="-1" strike="noStrike">
                <a:solidFill>
                  <a:srgbClr val="ffffff"/>
                </a:solidFill>
                <a:latin typeface="Arial"/>
              </a:defRPr>
            </a:lvl1pPr>
          </a:lstStyle>
          <a:p>
            <a:pPr algn="ctr">
              <a:lnSpc>
                <a:spcPct val="100000"/>
              </a:lnSpc>
              <a:buNone/>
            </a:pPr>
            <a:r>
              <a:rPr b="0" lang="en-IN" sz="1400" spc="-1" strike="noStrike">
                <a:solidFill>
                  <a:srgbClr val="ffffff"/>
                </a:solidFill>
                <a:latin typeface="Arial"/>
              </a:rPr>
              <a:t>&lt;footer&gt;</a:t>
            </a:r>
            <a:endParaRPr b="0" lang="en-IN" sz="1400" spc="-1" strike="noStrike">
              <a:latin typeface="Times New Roman"/>
            </a:endParaRPr>
          </a:p>
        </p:txBody>
      </p:sp>
      <p:sp>
        <p:nvSpPr>
          <p:cNvPr id="88" name="PlaceHolder 2"/>
          <p:cNvSpPr>
            <a:spLocks noGrp="1"/>
          </p:cNvSpPr>
          <p:nvPr>
            <p:ph type="sldNum" idx="5"/>
          </p:nvPr>
        </p:nvSpPr>
        <p:spPr>
          <a:xfrm>
            <a:off x="7380000" y="5220000"/>
            <a:ext cx="2337480" cy="357480"/>
          </a:xfrm>
          <a:prstGeom prst="rect">
            <a:avLst/>
          </a:prstGeom>
          <a:noFill/>
          <a:ln w="0">
            <a:noFill/>
          </a:ln>
        </p:spPr>
        <p:txBody>
          <a:bodyPr lIns="0" rIns="0" tIns="0" bIns="0" anchor="t">
            <a:noAutofit/>
          </a:bodyPr>
          <a:lstStyle>
            <a:lvl1pPr algn="r">
              <a:lnSpc>
                <a:spcPct val="100000"/>
              </a:lnSpc>
              <a:buNone/>
              <a:defRPr b="0" lang="en-IN" sz="1400" spc="-1" strike="noStrike">
                <a:solidFill>
                  <a:srgbClr val="ffffff"/>
                </a:solidFill>
                <a:latin typeface="Arial"/>
              </a:defRPr>
            </a:lvl1pPr>
          </a:lstStyle>
          <a:p>
            <a:pPr algn="r">
              <a:lnSpc>
                <a:spcPct val="100000"/>
              </a:lnSpc>
              <a:buNone/>
            </a:pPr>
            <a:fld id="{B58AB851-84E8-4D5B-8EF3-DCF74983F98B}" type="slidenum">
              <a:rPr b="0" lang="en-IN" sz="1400" spc="-1" strike="noStrike">
                <a:solidFill>
                  <a:srgbClr val="ffffff"/>
                </a:solidFill>
                <a:latin typeface="Arial"/>
              </a:rPr>
              <a:t>&lt;number&gt;</a:t>
            </a:fld>
            <a:endParaRPr b="0" lang="en-IN" sz="1400" spc="-1" strike="noStrike">
              <a:latin typeface="Times New Roman"/>
            </a:endParaRPr>
          </a:p>
        </p:txBody>
      </p:sp>
      <p:sp>
        <p:nvSpPr>
          <p:cNvPr id="89" name="PlaceHolder 3"/>
          <p:cNvSpPr>
            <a:spLocks noGrp="1"/>
          </p:cNvSpPr>
          <p:nvPr>
            <p:ph type="dt" idx="6"/>
          </p:nvPr>
        </p:nvSpPr>
        <p:spPr>
          <a:xfrm>
            <a:off x="360000" y="5220000"/>
            <a:ext cx="2337480" cy="357480"/>
          </a:xfrm>
          <a:prstGeom prst="rect">
            <a:avLst/>
          </a:prstGeom>
          <a:noFill/>
          <a:ln w="0">
            <a:noFill/>
          </a:ln>
        </p:spPr>
        <p:txBody>
          <a:bodyPr lIns="0" rIns="0" tIns="0" bIns="0" anchor="t">
            <a:noAutofit/>
          </a:bodyPr>
          <a:lstStyle>
            <a:lvl1pPr>
              <a:defRPr b="0" lang="en-IN" sz="1400" spc="-1" strike="noStrike">
                <a:latin typeface="Times New Roman"/>
              </a:defRPr>
            </a:lvl1pPr>
          </a:lstStyle>
          <a:p>
            <a:r>
              <a:rPr b="0" lang="en-IN" sz="1400" spc="-1" strike="noStrike">
                <a:latin typeface="Times New Roman"/>
              </a:rPr>
              <a:t>&lt;date/time&gt;</a:t>
            </a:r>
            <a:endParaRPr b="0" lang="en-IN" sz="1400" spc="-1" strike="noStrike">
              <a:latin typeface="Times New Roman"/>
            </a:endParaRPr>
          </a:p>
        </p:txBody>
      </p:sp>
      <p:sp>
        <p:nvSpPr>
          <p:cNvPr id="90" name="PlaceHolder 4"/>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r>
              <a:rPr b="0" lang="en-IN" sz="4400" spc="-1" strike="noStrike">
                <a:latin typeface="Arial"/>
              </a:rPr>
              <a:t>Click to edit the title text format</a:t>
            </a:r>
            <a:endParaRPr b="0" lang="en-IN" sz="4400" spc="-1" strike="noStrike">
              <a:latin typeface="Arial"/>
            </a:endParaRPr>
          </a:p>
        </p:txBody>
      </p:sp>
      <p:sp>
        <p:nvSpPr>
          <p:cNvPr id="91" name="PlaceHolder 5"/>
          <p:cNvSpPr>
            <a:spLocks noGrp="1"/>
          </p:cNvSpPr>
          <p:nvPr>
            <p:ph type="body"/>
          </p:nvPr>
        </p:nvSpPr>
        <p:spPr>
          <a:xfrm>
            <a:off x="504000" y="1326600"/>
            <a:ext cx="9072000" cy="328860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IN" sz="3200" spc="-1" strike="noStrike">
                <a:latin typeface="Arial"/>
              </a:rPr>
              <a:t>Click to edit the outline text format</a:t>
            </a:r>
            <a:endParaRPr b="0" lang="en-IN" sz="3200" spc="-1" strike="noStrike">
              <a:latin typeface="Arial"/>
            </a:endParaRPr>
          </a:p>
          <a:p>
            <a:pPr lvl="1" marL="864000" indent="-324000">
              <a:spcBef>
                <a:spcPts val="1134"/>
              </a:spcBef>
              <a:buClr>
                <a:srgbClr val="000000"/>
              </a:buClr>
              <a:buSzPct val="75000"/>
              <a:buFont typeface="Symbol" charset="2"/>
              <a:buChar char=""/>
            </a:pPr>
            <a:r>
              <a:rPr b="0" lang="en-IN" sz="2800" spc="-1" strike="noStrike">
                <a:latin typeface="Arial"/>
              </a:rPr>
              <a:t>Second Outline Level</a:t>
            </a:r>
            <a:endParaRPr b="0" lang="en-IN" sz="2800" spc="-1" strike="noStrike">
              <a:latin typeface="Arial"/>
            </a:endParaRPr>
          </a:p>
          <a:p>
            <a:pPr lvl="2" marL="1296000" indent="-288000">
              <a:spcBef>
                <a:spcPts val="850"/>
              </a:spcBef>
              <a:buClr>
                <a:srgbClr val="000000"/>
              </a:buClr>
              <a:buSzPct val="45000"/>
              <a:buFont typeface="Wingdings" charset="2"/>
              <a:buChar char=""/>
            </a:pPr>
            <a:r>
              <a:rPr b="0" lang="en-IN" sz="2400" spc="-1" strike="noStrike">
                <a:latin typeface="Arial"/>
              </a:rPr>
              <a:t>Third Outline Level</a:t>
            </a:r>
            <a:endParaRPr b="0" lang="en-IN" sz="2400" spc="-1" strike="noStrike">
              <a:latin typeface="Arial"/>
            </a:endParaRPr>
          </a:p>
          <a:p>
            <a:pPr lvl="3" marL="1728000" indent="-216000">
              <a:spcBef>
                <a:spcPts val="567"/>
              </a:spcBef>
              <a:buClr>
                <a:srgbClr val="000000"/>
              </a:buClr>
              <a:buSzPct val="75000"/>
              <a:buFont typeface="Symbol" charset="2"/>
              <a:buChar char=""/>
            </a:pPr>
            <a:r>
              <a:rPr b="0" lang="en-IN" sz="2000" spc="-1" strike="noStrike">
                <a:latin typeface="Arial"/>
              </a:rPr>
              <a:t>Fourth Outline Level</a:t>
            </a:r>
            <a:endParaRPr b="0" lang="en-IN" sz="2000" spc="-1" strike="noStrike">
              <a:latin typeface="Arial"/>
            </a:endParaRPr>
          </a:p>
          <a:p>
            <a:pPr lvl="4" marL="2160000" indent="-216000">
              <a:spcBef>
                <a:spcPts val="283"/>
              </a:spcBef>
              <a:buClr>
                <a:srgbClr val="000000"/>
              </a:buClr>
              <a:buSzPct val="45000"/>
              <a:buFont typeface="Wingdings" charset="2"/>
              <a:buChar char=""/>
            </a:pPr>
            <a:r>
              <a:rPr b="0" lang="en-IN" sz="2000" spc="-1" strike="noStrike">
                <a:latin typeface="Arial"/>
              </a:rPr>
              <a:t>Fifth Outline Level</a:t>
            </a:r>
            <a:endParaRPr b="0" lang="en-IN" sz="2000" spc="-1" strike="noStrike">
              <a:latin typeface="Arial"/>
            </a:endParaRPr>
          </a:p>
          <a:p>
            <a:pPr lvl="5" marL="2592000" indent="-216000">
              <a:spcBef>
                <a:spcPts val="283"/>
              </a:spcBef>
              <a:buClr>
                <a:srgbClr val="000000"/>
              </a:buClr>
              <a:buSzPct val="45000"/>
              <a:buFont typeface="Wingdings" charset="2"/>
              <a:buChar char=""/>
            </a:pPr>
            <a:r>
              <a:rPr b="0" lang="en-IN" sz="2000" spc="-1" strike="noStrike">
                <a:latin typeface="Arial"/>
              </a:rPr>
              <a:t>Sixth Outline Level</a:t>
            </a:r>
            <a:endParaRPr b="0" lang="en-IN" sz="2000" spc="-1" strike="noStrike">
              <a:latin typeface="Arial"/>
            </a:endParaRPr>
          </a:p>
          <a:p>
            <a:pPr lvl="6" marL="3024000" indent="-216000">
              <a:spcBef>
                <a:spcPts val="283"/>
              </a:spcBef>
              <a:buClr>
                <a:srgbClr val="000000"/>
              </a:buClr>
              <a:buSzPct val="45000"/>
              <a:buFont typeface="Wingdings" charset="2"/>
              <a:buChar char=""/>
            </a:pPr>
            <a:r>
              <a:rPr b="0" lang="en-IN" sz="2000" spc="-1" strike="noStrike">
                <a:latin typeface="Arial"/>
              </a:rPr>
              <a:t>Seventh Outline Level</a:t>
            </a:r>
            <a:endParaRPr b="0" lang="en-IN"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8" name=""/>
          <p:cNvSpPr/>
          <p:nvPr/>
        </p:nvSpPr>
        <p:spPr>
          <a:xfrm>
            <a:off x="0" y="0"/>
            <a:ext cx="10074240" cy="717480"/>
          </a:xfrm>
          <a:prstGeom prst="rect">
            <a:avLst/>
          </a:prstGeom>
          <a:gradFill rotWithShape="0">
            <a:gsLst>
              <a:gs pos="0">
                <a:srgbClr val="77caee"/>
              </a:gs>
              <a:gs pos="100000">
                <a:srgbClr val="009bdd"/>
              </a:gs>
            </a:gsLst>
            <a:lin ang="10800000"/>
          </a:gradFill>
          <a:ln w="18000">
            <a:noFill/>
          </a:ln>
          <a:effectLst>
            <a:outerShdw blurRad="0" dir="5400000" dist="10800" rotWithShape="0">
              <a:srgbClr val="009bdd"/>
            </a:outerShdw>
          </a:effectLst>
        </p:spPr>
        <p:style>
          <a:lnRef idx="0"/>
          <a:fillRef idx="0"/>
          <a:effectRef idx="0"/>
          <a:fontRef idx="minor"/>
        </p:style>
      </p:sp>
      <p:sp>
        <p:nvSpPr>
          <p:cNvPr id="129" name=""/>
          <p:cNvSpPr/>
          <p:nvPr/>
        </p:nvSpPr>
        <p:spPr>
          <a:xfrm>
            <a:off x="3240" y="5040000"/>
            <a:ext cx="10074240" cy="628920"/>
          </a:xfrm>
          <a:prstGeom prst="rect">
            <a:avLst/>
          </a:prstGeom>
          <a:gradFill rotWithShape="0">
            <a:gsLst>
              <a:gs pos="0">
                <a:srgbClr val="77caee"/>
              </a:gs>
              <a:gs pos="100000">
                <a:srgbClr val="009bdd"/>
              </a:gs>
            </a:gsLst>
            <a:lin ang="10800000"/>
          </a:gradFill>
          <a:ln w="18000">
            <a:noFill/>
          </a:ln>
          <a:effectLst>
            <a:outerShdw blurRad="0" dir="5400000" dist="10800" rotWithShape="0">
              <a:srgbClr val="009bdd"/>
            </a:outerShdw>
          </a:effectLst>
        </p:spPr>
        <p:style>
          <a:lnRef idx="0"/>
          <a:fillRef idx="0"/>
          <a:effectRef idx="0"/>
          <a:fontRef idx="minor"/>
        </p:style>
      </p:sp>
      <p:sp>
        <p:nvSpPr>
          <p:cNvPr id="130" name="PlaceHolder 1"/>
          <p:cNvSpPr>
            <a:spLocks noGrp="1"/>
          </p:cNvSpPr>
          <p:nvPr>
            <p:ph type="ftr" idx="7"/>
          </p:nvPr>
        </p:nvSpPr>
        <p:spPr>
          <a:xfrm>
            <a:off x="3420000" y="5220000"/>
            <a:ext cx="3237480" cy="357480"/>
          </a:xfrm>
          <a:prstGeom prst="rect">
            <a:avLst/>
          </a:prstGeom>
          <a:noFill/>
          <a:ln w="0">
            <a:noFill/>
          </a:ln>
        </p:spPr>
        <p:txBody>
          <a:bodyPr lIns="0" rIns="0" tIns="0" bIns="0" anchor="t">
            <a:noAutofit/>
          </a:bodyPr>
          <a:lstStyle>
            <a:lvl1pPr algn="ctr">
              <a:lnSpc>
                <a:spcPct val="100000"/>
              </a:lnSpc>
              <a:buNone/>
              <a:defRPr b="0" lang="en-IN" sz="1400" spc="-1" strike="noStrike">
                <a:solidFill>
                  <a:srgbClr val="ffffff"/>
                </a:solidFill>
                <a:latin typeface="Arial"/>
              </a:defRPr>
            </a:lvl1pPr>
          </a:lstStyle>
          <a:p>
            <a:pPr algn="ctr">
              <a:lnSpc>
                <a:spcPct val="100000"/>
              </a:lnSpc>
              <a:buNone/>
            </a:pPr>
            <a:r>
              <a:rPr b="0" lang="en-IN" sz="1400" spc="-1" strike="noStrike">
                <a:solidFill>
                  <a:srgbClr val="ffffff"/>
                </a:solidFill>
                <a:latin typeface="Arial"/>
              </a:rPr>
              <a:t>&lt;footer&gt;</a:t>
            </a:r>
            <a:endParaRPr b="0" lang="en-IN" sz="1400" spc="-1" strike="noStrike">
              <a:latin typeface="Times New Roman"/>
            </a:endParaRPr>
          </a:p>
        </p:txBody>
      </p:sp>
      <p:sp>
        <p:nvSpPr>
          <p:cNvPr id="131" name="PlaceHolder 2"/>
          <p:cNvSpPr>
            <a:spLocks noGrp="1"/>
          </p:cNvSpPr>
          <p:nvPr>
            <p:ph type="sldNum" idx="8"/>
          </p:nvPr>
        </p:nvSpPr>
        <p:spPr>
          <a:xfrm>
            <a:off x="7380000" y="5220000"/>
            <a:ext cx="2337480" cy="357480"/>
          </a:xfrm>
          <a:prstGeom prst="rect">
            <a:avLst/>
          </a:prstGeom>
          <a:noFill/>
          <a:ln w="0">
            <a:noFill/>
          </a:ln>
        </p:spPr>
        <p:txBody>
          <a:bodyPr lIns="0" rIns="0" tIns="0" bIns="0" anchor="t">
            <a:noAutofit/>
          </a:bodyPr>
          <a:lstStyle>
            <a:lvl1pPr algn="r">
              <a:lnSpc>
                <a:spcPct val="100000"/>
              </a:lnSpc>
              <a:buNone/>
              <a:defRPr b="0" lang="en-IN" sz="1400" spc="-1" strike="noStrike">
                <a:solidFill>
                  <a:srgbClr val="ffffff"/>
                </a:solidFill>
                <a:latin typeface="Arial"/>
              </a:defRPr>
            </a:lvl1pPr>
          </a:lstStyle>
          <a:p>
            <a:pPr algn="r">
              <a:lnSpc>
                <a:spcPct val="100000"/>
              </a:lnSpc>
              <a:buNone/>
            </a:pPr>
            <a:fld id="{F9325F22-EF90-47F6-BCEF-27E1A9DF2BB4}" type="slidenum">
              <a:rPr b="0" lang="en-IN" sz="1400" spc="-1" strike="noStrike">
                <a:solidFill>
                  <a:srgbClr val="ffffff"/>
                </a:solidFill>
                <a:latin typeface="Arial"/>
              </a:rPr>
              <a:t>&lt;number&gt;</a:t>
            </a:fld>
            <a:endParaRPr b="0" lang="en-IN" sz="1400" spc="-1" strike="noStrike">
              <a:latin typeface="Times New Roman"/>
            </a:endParaRPr>
          </a:p>
        </p:txBody>
      </p:sp>
      <p:sp>
        <p:nvSpPr>
          <p:cNvPr id="132" name="PlaceHolder 3"/>
          <p:cNvSpPr>
            <a:spLocks noGrp="1"/>
          </p:cNvSpPr>
          <p:nvPr>
            <p:ph type="dt" idx="9"/>
          </p:nvPr>
        </p:nvSpPr>
        <p:spPr>
          <a:xfrm>
            <a:off x="360000" y="5220000"/>
            <a:ext cx="2337480" cy="357480"/>
          </a:xfrm>
          <a:prstGeom prst="rect">
            <a:avLst/>
          </a:prstGeom>
          <a:noFill/>
          <a:ln w="0">
            <a:noFill/>
          </a:ln>
        </p:spPr>
        <p:txBody>
          <a:bodyPr lIns="0" rIns="0" tIns="0" bIns="0" anchor="t">
            <a:noAutofit/>
          </a:bodyPr>
          <a:lstStyle>
            <a:lvl1pPr>
              <a:defRPr b="0" lang="en-IN" sz="1400" spc="-1" strike="noStrike">
                <a:latin typeface="Times New Roman"/>
              </a:defRPr>
            </a:lvl1pPr>
          </a:lstStyle>
          <a:p>
            <a:r>
              <a:rPr b="0" lang="en-IN" sz="1400" spc="-1" strike="noStrike">
                <a:latin typeface="Times New Roman"/>
              </a:rPr>
              <a:t>&lt;date/time&gt;</a:t>
            </a:r>
            <a:endParaRPr b="0" lang="en-IN" sz="1400" spc="-1" strike="noStrike">
              <a:latin typeface="Times New Roman"/>
            </a:endParaRPr>
          </a:p>
        </p:txBody>
      </p:sp>
      <p:sp>
        <p:nvSpPr>
          <p:cNvPr id="133" name="PlaceHolder 4"/>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r>
              <a:rPr b="0" lang="en-IN" sz="4400" spc="-1" strike="noStrike">
                <a:latin typeface="Arial"/>
              </a:rPr>
              <a:t>Click to edit the title text format</a:t>
            </a:r>
            <a:endParaRPr b="0" lang="en-IN" sz="4400" spc="-1" strike="noStrike">
              <a:latin typeface="Arial"/>
            </a:endParaRPr>
          </a:p>
        </p:txBody>
      </p:sp>
      <p:sp>
        <p:nvSpPr>
          <p:cNvPr id="134" name="PlaceHolder 5"/>
          <p:cNvSpPr>
            <a:spLocks noGrp="1"/>
          </p:cNvSpPr>
          <p:nvPr>
            <p:ph type="body"/>
          </p:nvPr>
        </p:nvSpPr>
        <p:spPr>
          <a:xfrm>
            <a:off x="504000" y="1326600"/>
            <a:ext cx="9072000" cy="328860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IN" sz="3200" spc="-1" strike="noStrike">
                <a:latin typeface="Arial"/>
              </a:rPr>
              <a:t>Click to edit the outline text format</a:t>
            </a:r>
            <a:endParaRPr b="0" lang="en-IN" sz="3200" spc="-1" strike="noStrike">
              <a:latin typeface="Arial"/>
            </a:endParaRPr>
          </a:p>
          <a:p>
            <a:pPr lvl="1" marL="864000" indent="-324000">
              <a:spcBef>
                <a:spcPts val="1134"/>
              </a:spcBef>
              <a:buClr>
                <a:srgbClr val="000000"/>
              </a:buClr>
              <a:buSzPct val="75000"/>
              <a:buFont typeface="Symbol" charset="2"/>
              <a:buChar char=""/>
            </a:pPr>
            <a:r>
              <a:rPr b="0" lang="en-IN" sz="2800" spc="-1" strike="noStrike">
                <a:latin typeface="Arial"/>
              </a:rPr>
              <a:t>Second Outline Level</a:t>
            </a:r>
            <a:endParaRPr b="0" lang="en-IN" sz="2800" spc="-1" strike="noStrike">
              <a:latin typeface="Arial"/>
            </a:endParaRPr>
          </a:p>
          <a:p>
            <a:pPr lvl="2" marL="1296000" indent="-288000">
              <a:spcBef>
                <a:spcPts val="850"/>
              </a:spcBef>
              <a:buClr>
                <a:srgbClr val="000000"/>
              </a:buClr>
              <a:buSzPct val="45000"/>
              <a:buFont typeface="Wingdings" charset="2"/>
              <a:buChar char=""/>
            </a:pPr>
            <a:r>
              <a:rPr b="0" lang="en-IN" sz="2400" spc="-1" strike="noStrike">
                <a:latin typeface="Arial"/>
              </a:rPr>
              <a:t>Third Outline Level</a:t>
            </a:r>
            <a:endParaRPr b="0" lang="en-IN" sz="2400" spc="-1" strike="noStrike">
              <a:latin typeface="Arial"/>
            </a:endParaRPr>
          </a:p>
          <a:p>
            <a:pPr lvl="3" marL="1728000" indent="-216000">
              <a:spcBef>
                <a:spcPts val="567"/>
              </a:spcBef>
              <a:buClr>
                <a:srgbClr val="000000"/>
              </a:buClr>
              <a:buSzPct val="75000"/>
              <a:buFont typeface="Symbol" charset="2"/>
              <a:buChar char=""/>
            </a:pPr>
            <a:r>
              <a:rPr b="0" lang="en-IN" sz="2000" spc="-1" strike="noStrike">
                <a:latin typeface="Arial"/>
              </a:rPr>
              <a:t>Fourth Outline Level</a:t>
            </a:r>
            <a:endParaRPr b="0" lang="en-IN" sz="2000" spc="-1" strike="noStrike">
              <a:latin typeface="Arial"/>
            </a:endParaRPr>
          </a:p>
          <a:p>
            <a:pPr lvl="4" marL="2160000" indent="-216000">
              <a:spcBef>
                <a:spcPts val="283"/>
              </a:spcBef>
              <a:buClr>
                <a:srgbClr val="000000"/>
              </a:buClr>
              <a:buSzPct val="45000"/>
              <a:buFont typeface="Wingdings" charset="2"/>
              <a:buChar char=""/>
            </a:pPr>
            <a:r>
              <a:rPr b="0" lang="en-IN" sz="2000" spc="-1" strike="noStrike">
                <a:latin typeface="Arial"/>
              </a:rPr>
              <a:t>Fifth Outline Level</a:t>
            </a:r>
            <a:endParaRPr b="0" lang="en-IN" sz="2000" spc="-1" strike="noStrike">
              <a:latin typeface="Arial"/>
            </a:endParaRPr>
          </a:p>
          <a:p>
            <a:pPr lvl="5" marL="2592000" indent="-216000">
              <a:spcBef>
                <a:spcPts val="283"/>
              </a:spcBef>
              <a:buClr>
                <a:srgbClr val="000000"/>
              </a:buClr>
              <a:buSzPct val="45000"/>
              <a:buFont typeface="Wingdings" charset="2"/>
              <a:buChar char=""/>
            </a:pPr>
            <a:r>
              <a:rPr b="0" lang="en-IN" sz="2000" spc="-1" strike="noStrike">
                <a:latin typeface="Arial"/>
              </a:rPr>
              <a:t>Sixth Outline Level</a:t>
            </a:r>
            <a:endParaRPr b="0" lang="en-IN" sz="2000" spc="-1" strike="noStrike">
              <a:latin typeface="Arial"/>
            </a:endParaRPr>
          </a:p>
          <a:p>
            <a:pPr lvl="6" marL="3024000" indent="-216000">
              <a:spcBef>
                <a:spcPts val="283"/>
              </a:spcBef>
              <a:buClr>
                <a:srgbClr val="000000"/>
              </a:buClr>
              <a:buSzPct val="45000"/>
              <a:buFont typeface="Wingdings" charset="2"/>
              <a:buChar char=""/>
            </a:pPr>
            <a:r>
              <a:rPr b="0" lang="en-IN" sz="2000" spc="-1" strike="noStrike">
                <a:latin typeface="Arial"/>
              </a:rPr>
              <a:t>Seventh Outline Level</a:t>
            </a:r>
            <a:endParaRPr b="0" lang="en-IN"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1" name=""/>
          <p:cNvSpPr/>
          <p:nvPr/>
        </p:nvSpPr>
        <p:spPr>
          <a:xfrm>
            <a:off x="0" y="0"/>
            <a:ext cx="10074240" cy="717480"/>
          </a:xfrm>
          <a:prstGeom prst="rect">
            <a:avLst/>
          </a:prstGeom>
          <a:gradFill rotWithShape="0">
            <a:gsLst>
              <a:gs pos="0">
                <a:srgbClr val="77caee"/>
              </a:gs>
              <a:gs pos="100000">
                <a:srgbClr val="009bdd"/>
              </a:gs>
            </a:gsLst>
            <a:lin ang="10800000"/>
          </a:gradFill>
          <a:ln w="18000">
            <a:noFill/>
          </a:ln>
          <a:effectLst>
            <a:outerShdw blurRad="0" dir="5400000" dist="10800" rotWithShape="0">
              <a:srgbClr val="009bdd"/>
            </a:outerShdw>
          </a:effectLst>
        </p:spPr>
        <p:style>
          <a:lnRef idx="0"/>
          <a:fillRef idx="0"/>
          <a:effectRef idx="0"/>
          <a:fontRef idx="minor"/>
        </p:style>
      </p:sp>
      <p:sp>
        <p:nvSpPr>
          <p:cNvPr id="172" name=""/>
          <p:cNvSpPr/>
          <p:nvPr/>
        </p:nvSpPr>
        <p:spPr>
          <a:xfrm>
            <a:off x="3240" y="5040000"/>
            <a:ext cx="10074240" cy="628920"/>
          </a:xfrm>
          <a:prstGeom prst="rect">
            <a:avLst/>
          </a:prstGeom>
          <a:gradFill rotWithShape="0">
            <a:gsLst>
              <a:gs pos="0">
                <a:srgbClr val="77caee"/>
              </a:gs>
              <a:gs pos="100000">
                <a:srgbClr val="009bdd"/>
              </a:gs>
            </a:gsLst>
            <a:lin ang="10800000"/>
          </a:gradFill>
          <a:ln w="18000">
            <a:noFill/>
          </a:ln>
          <a:effectLst>
            <a:outerShdw blurRad="0" dir="5400000" dist="10800" rotWithShape="0">
              <a:srgbClr val="009bdd"/>
            </a:outerShdw>
          </a:effectLst>
        </p:spPr>
        <p:style>
          <a:lnRef idx="0"/>
          <a:fillRef idx="0"/>
          <a:effectRef idx="0"/>
          <a:fontRef idx="minor"/>
        </p:style>
      </p:sp>
      <p:sp>
        <p:nvSpPr>
          <p:cNvPr id="173" name="PlaceHolder 1"/>
          <p:cNvSpPr>
            <a:spLocks noGrp="1"/>
          </p:cNvSpPr>
          <p:nvPr>
            <p:ph type="ftr" idx="10"/>
          </p:nvPr>
        </p:nvSpPr>
        <p:spPr>
          <a:xfrm>
            <a:off x="3420000" y="5220000"/>
            <a:ext cx="3237480" cy="357480"/>
          </a:xfrm>
          <a:prstGeom prst="rect">
            <a:avLst/>
          </a:prstGeom>
          <a:noFill/>
          <a:ln w="0">
            <a:noFill/>
          </a:ln>
        </p:spPr>
        <p:txBody>
          <a:bodyPr lIns="0" rIns="0" tIns="0" bIns="0" anchor="t">
            <a:noAutofit/>
          </a:bodyPr>
          <a:lstStyle>
            <a:lvl1pPr algn="ctr">
              <a:lnSpc>
                <a:spcPct val="100000"/>
              </a:lnSpc>
              <a:buNone/>
              <a:defRPr b="0" lang="en-IN" sz="1400" spc="-1" strike="noStrike">
                <a:solidFill>
                  <a:srgbClr val="ffffff"/>
                </a:solidFill>
                <a:latin typeface="Arial"/>
              </a:defRPr>
            </a:lvl1pPr>
          </a:lstStyle>
          <a:p>
            <a:pPr algn="ctr">
              <a:lnSpc>
                <a:spcPct val="100000"/>
              </a:lnSpc>
              <a:buNone/>
            </a:pPr>
            <a:r>
              <a:rPr b="0" lang="en-IN" sz="1400" spc="-1" strike="noStrike">
                <a:solidFill>
                  <a:srgbClr val="ffffff"/>
                </a:solidFill>
                <a:latin typeface="Arial"/>
              </a:rPr>
              <a:t>&lt;footer&gt;</a:t>
            </a:r>
            <a:endParaRPr b="0" lang="en-IN" sz="1400" spc="-1" strike="noStrike">
              <a:latin typeface="Times New Roman"/>
            </a:endParaRPr>
          </a:p>
        </p:txBody>
      </p:sp>
      <p:sp>
        <p:nvSpPr>
          <p:cNvPr id="174" name="PlaceHolder 2"/>
          <p:cNvSpPr>
            <a:spLocks noGrp="1"/>
          </p:cNvSpPr>
          <p:nvPr>
            <p:ph type="sldNum" idx="11"/>
          </p:nvPr>
        </p:nvSpPr>
        <p:spPr>
          <a:xfrm>
            <a:off x="7380000" y="5220000"/>
            <a:ext cx="2337480" cy="357480"/>
          </a:xfrm>
          <a:prstGeom prst="rect">
            <a:avLst/>
          </a:prstGeom>
          <a:noFill/>
          <a:ln w="0">
            <a:noFill/>
          </a:ln>
        </p:spPr>
        <p:txBody>
          <a:bodyPr lIns="0" rIns="0" tIns="0" bIns="0" anchor="t">
            <a:noAutofit/>
          </a:bodyPr>
          <a:lstStyle>
            <a:lvl1pPr algn="r">
              <a:lnSpc>
                <a:spcPct val="100000"/>
              </a:lnSpc>
              <a:buNone/>
              <a:defRPr b="0" lang="en-IN" sz="1400" spc="-1" strike="noStrike">
                <a:solidFill>
                  <a:srgbClr val="ffffff"/>
                </a:solidFill>
                <a:latin typeface="Arial"/>
              </a:defRPr>
            </a:lvl1pPr>
          </a:lstStyle>
          <a:p>
            <a:pPr algn="r">
              <a:lnSpc>
                <a:spcPct val="100000"/>
              </a:lnSpc>
              <a:buNone/>
            </a:pPr>
            <a:fld id="{1BE684AC-3163-4DE7-AD37-6A7BA2BE0D5E}" type="slidenum">
              <a:rPr b="0" lang="en-IN" sz="1400" spc="-1" strike="noStrike">
                <a:solidFill>
                  <a:srgbClr val="ffffff"/>
                </a:solidFill>
                <a:latin typeface="Arial"/>
              </a:rPr>
              <a:t>&lt;number&gt;</a:t>
            </a:fld>
            <a:endParaRPr b="0" lang="en-IN" sz="1400" spc="-1" strike="noStrike">
              <a:latin typeface="Times New Roman"/>
            </a:endParaRPr>
          </a:p>
        </p:txBody>
      </p:sp>
      <p:sp>
        <p:nvSpPr>
          <p:cNvPr id="175" name="PlaceHolder 3"/>
          <p:cNvSpPr>
            <a:spLocks noGrp="1"/>
          </p:cNvSpPr>
          <p:nvPr>
            <p:ph type="dt" idx="12"/>
          </p:nvPr>
        </p:nvSpPr>
        <p:spPr>
          <a:xfrm>
            <a:off x="360000" y="5220000"/>
            <a:ext cx="2337480" cy="357480"/>
          </a:xfrm>
          <a:prstGeom prst="rect">
            <a:avLst/>
          </a:prstGeom>
          <a:noFill/>
          <a:ln w="0">
            <a:noFill/>
          </a:ln>
        </p:spPr>
        <p:txBody>
          <a:bodyPr lIns="0" rIns="0" tIns="0" bIns="0" anchor="t">
            <a:noAutofit/>
          </a:bodyPr>
          <a:lstStyle>
            <a:lvl1pPr>
              <a:defRPr b="0" lang="en-IN" sz="1400" spc="-1" strike="noStrike">
                <a:latin typeface="Times New Roman"/>
              </a:defRPr>
            </a:lvl1pPr>
          </a:lstStyle>
          <a:p>
            <a:r>
              <a:rPr b="0" lang="en-IN" sz="1400" spc="-1" strike="noStrike">
                <a:latin typeface="Times New Roman"/>
              </a:rPr>
              <a:t>&lt;date/time&gt;</a:t>
            </a:r>
            <a:endParaRPr b="0" lang="en-IN" sz="1400" spc="-1" strike="noStrike">
              <a:latin typeface="Times New Roman"/>
            </a:endParaRPr>
          </a:p>
        </p:txBody>
      </p:sp>
      <p:sp>
        <p:nvSpPr>
          <p:cNvPr id="176" name="PlaceHolder 4"/>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r>
              <a:rPr b="0" lang="en-IN" sz="4400" spc="-1" strike="noStrike">
                <a:latin typeface="Arial"/>
              </a:rPr>
              <a:t>Click to edit the title text format</a:t>
            </a:r>
            <a:endParaRPr b="0" lang="en-IN" sz="4400" spc="-1" strike="noStrike">
              <a:latin typeface="Arial"/>
            </a:endParaRPr>
          </a:p>
        </p:txBody>
      </p:sp>
      <p:sp>
        <p:nvSpPr>
          <p:cNvPr id="177" name="PlaceHolder 5"/>
          <p:cNvSpPr>
            <a:spLocks noGrp="1"/>
          </p:cNvSpPr>
          <p:nvPr>
            <p:ph type="body"/>
          </p:nvPr>
        </p:nvSpPr>
        <p:spPr>
          <a:xfrm>
            <a:off x="504000" y="1326600"/>
            <a:ext cx="9072000" cy="328860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IN" sz="3200" spc="-1" strike="noStrike">
                <a:latin typeface="Arial"/>
              </a:rPr>
              <a:t>Click to edit the outline text format</a:t>
            </a:r>
            <a:endParaRPr b="0" lang="en-IN" sz="3200" spc="-1" strike="noStrike">
              <a:latin typeface="Arial"/>
            </a:endParaRPr>
          </a:p>
          <a:p>
            <a:pPr lvl="1" marL="864000" indent="-324000">
              <a:spcBef>
                <a:spcPts val="1134"/>
              </a:spcBef>
              <a:buClr>
                <a:srgbClr val="000000"/>
              </a:buClr>
              <a:buSzPct val="75000"/>
              <a:buFont typeface="Symbol" charset="2"/>
              <a:buChar char=""/>
            </a:pPr>
            <a:r>
              <a:rPr b="0" lang="en-IN" sz="2800" spc="-1" strike="noStrike">
                <a:latin typeface="Arial"/>
              </a:rPr>
              <a:t>Second Outline Level</a:t>
            </a:r>
            <a:endParaRPr b="0" lang="en-IN" sz="2800" spc="-1" strike="noStrike">
              <a:latin typeface="Arial"/>
            </a:endParaRPr>
          </a:p>
          <a:p>
            <a:pPr lvl="2" marL="1296000" indent="-288000">
              <a:spcBef>
                <a:spcPts val="850"/>
              </a:spcBef>
              <a:buClr>
                <a:srgbClr val="000000"/>
              </a:buClr>
              <a:buSzPct val="45000"/>
              <a:buFont typeface="Wingdings" charset="2"/>
              <a:buChar char=""/>
            </a:pPr>
            <a:r>
              <a:rPr b="0" lang="en-IN" sz="2400" spc="-1" strike="noStrike">
                <a:latin typeface="Arial"/>
              </a:rPr>
              <a:t>Third Outline Level</a:t>
            </a:r>
            <a:endParaRPr b="0" lang="en-IN" sz="2400" spc="-1" strike="noStrike">
              <a:latin typeface="Arial"/>
            </a:endParaRPr>
          </a:p>
          <a:p>
            <a:pPr lvl="3" marL="1728000" indent="-216000">
              <a:spcBef>
                <a:spcPts val="567"/>
              </a:spcBef>
              <a:buClr>
                <a:srgbClr val="000000"/>
              </a:buClr>
              <a:buSzPct val="75000"/>
              <a:buFont typeface="Symbol" charset="2"/>
              <a:buChar char=""/>
            </a:pPr>
            <a:r>
              <a:rPr b="0" lang="en-IN" sz="2000" spc="-1" strike="noStrike">
                <a:latin typeface="Arial"/>
              </a:rPr>
              <a:t>Fourth Outline Level</a:t>
            </a:r>
            <a:endParaRPr b="0" lang="en-IN" sz="2000" spc="-1" strike="noStrike">
              <a:latin typeface="Arial"/>
            </a:endParaRPr>
          </a:p>
          <a:p>
            <a:pPr lvl="4" marL="2160000" indent="-216000">
              <a:spcBef>
                <a:spcPts val="283"/>
              </a:spcBef>
              <a:buClr>
                <a:srgbClr val="000000"/>
              </a:buClr>
              <a:buSzPct val="45000"/>
              <a:buFont typeface="Wingdings" charset="2"/>
              <a:buChar char=""/>
            </a:pPr>
            <a:r>
              <a:rPr b="0" lang="en-IN" sz="2000" spc="-1" strike="noStrike">
                <a:latin typeface="Arial"/>
              </a:rPr>
              <a:t>Fifth Outline Level</a:t>
            </a:r>
            <a:endParaRPr b="0" lang="en-IN" sz="2000" spc="-1" strike="noStrike">
              <a:latin typeface="Arial"/>
            </a:endParaRPr>
          </a:p>
          <a:p>
            <a:pPr lvl="5" marL="2592000" indent="-216000">
              <a:spcBef>
                <a:spcPts val="283"/>
              </a:spcBef>
              <a:buClr>
                <a:srgbClr val="000000"/>
              </a:buClr>
              <a:buSzPct val="45000"/>
              <a:buFont typeface="Wingdings" charset="2"/>
              <a:buChar char=""/>
            </a:pPr>
            <a:r>
              <a:rPr b="0" lang="en-IN" sz="2000" spc="-1" strike="noStrike">
                <a:latin typeface="Arial"/>
              </a:rPr>
              <a:t>Sixth Outline Level</a:t>
            </a:r>
            <a:endParaRPr b="0" lang="en-IN" sz="2000" spc="-1" strike="noStrike">
              <a:latin typeface="Arial"/>
            </a:endParaRPr>
          </a:p>
          <a:p>
            <a:pPr lvl="6" marL="3024000" indent="-216000">
              <a:spcBef>
                <a:spcPts val="283"/>
              </a:spcBef>
              <a:buClr>
                <a:srgbClr val="000000"/>
              </a:buClr>
              <a:buSzPct val="45000"/>
              <a:buFont typeface="Wingdings" charset="2"/>
              <a:buChar char=""/>
            </a:pPr>
            <a:r>
              <a:rPr b="0" lang="en-IN" sz="2000" spc="-1" strike="noStrike">
                <a:latin typeface="Arial"/>
              </a:rPr>
              <a:t>Seventh Outline Level</a:t>
            </a:r>
            <a:endParaRPr b="0" lang="en-IN"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 id="2147483712" r:id="rId13"/>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4" name=""/>
          <p:cNvSpPr/>
          <p:nvPr/>
        </p:nvSpPr>
        <p:spPr>
          <a:xfrm>
            <a:off x="0" y="0"/>
            <a:ext cx="10074240" cy="717480"/>
          </a:xfrm>
          <a:prstGeom prst="rect">
            <a:avLst/>
          </a:prstGeom>
          <a:gradFill rotWithShape="0">
            <a:gsLst>
              <a:gs pos="0">
                <a:srgbClr val="77caee"/>
              </a:gs>
              <a:gs pos="100000">
                <a:srgbClr val="009bdd"/>
              </a:gs>
            </a:gsLst>
            <a:lin ang="10800000"/>
          </a:gradFill>
          <a:ln w="18000">
            <a:noFill/>
          </a:ln>
          <a:effectLst>
            <a:outerShdw blurRad="0" dir="5400000" dist="10800" rotWithShape="0">
              <a:srgbClr val="009bdd"/>
            </a:outerShdw>
          </a:effectLst>
        </p:spPr>
        <p:style>
          <a:lnRef idx="0"/>
          <a:fillRef idx="0"/>
          <a:effectRef idx="0"/>
          <a:fontRef idx="minor"/>
        </p:style>
      </p:sp>
      <p:sp>
        <p:nvSpPr>
          <p:cNvPr id="215" name=""/>
          <p:cNvSpPr/>
          <p:nvPr/>
        </p:nvSpPr>
        <p:spPr>
          <a:xfrm>
            <a:off x="3240" y="5040000"/>
            <a:ext cx="10074240" cy="628920"/>
          </a:xfrm>
          <a:prstGeom prst="rect">
            <a:avLst/>
          </a:prstGeom>
          <a:gradFill rotWithShape="0">
            <a:gsLst>
              <a:gs pos="0">
                <a:srgbClr val="77caee"/>
              </a:gs>
              <a:gs pos="100000">
                <a:srgbClr val="009bdd"/>
              </a:gs>
            </a:gsLst>
            <a:lin ang="10800000"/>
          </a:gradFill>
          <a:ln w="18000">
            <a:noFill/>
          </a:ln>
          <a:effectLst>
            <a:outerShdw blurRad="0" dir="5400000" dist="10800" rotWithShape="0">
              <a:srgbClr val="009bdd"/>
            </a:outerShdw>
          </a:effectLst>
        </p:spPr>
        <p:style>
          <a:lnRef idx="0"/>
          <a:fillRef idx="0"/>
          <a:effectRef idx="0"/>
          <a:fontRef idx="minor"/>
        </p:style>
      </p:sp>
      <p:sp>
        <p:nvSpPr>
          <p:cNvPr id="216" name="PlaceHolder 1"/>
          <p:cNvSpPr>
            <a:spLocks noGrp="1"/>
          </p:cNvSpPr>
          <p:nvPr>
            <p:ph type="ftr" idx="13"/>
          </p:nvPr>
        </p:nvSpPr>
        <p:spPr>
          <a:xfrm>
            <a:off x="3420000" y="5220000"/>
            <a:ext cx="3237480" cy="357480"/>
          </a:xfrm>
          <a:prstGeom prst="rect">
            <a:avLst/>
          </a:prstGeom>
          <a:noFill/>
          <a:ln w="0">
            <a:noFill/>
          </a:ln>
        </p:spPr>
        <p:txBody>
          <a:bodyPr lIns="0" rIns="0" tIns="0" bIns="0" anchor="t">
            <a:noAutofit/>
          </a:bodyPr>
          <a:lstStyle>
            <a:lvl1pPr algn="ctr">
              <a:lnSpc>
                <a:spcPct val="100000"/>
              </a:lnSpc>
              <a:buNone/>
              <a:defRPr b="0" lang="en-IN" sz="1400" spc="-1" strike="noStrike">
                <a:solidFill>
                  <a:srgbClr val="ffffff"/>
                </a:solidFill>
                <a:latin typeface="Arial"/>
              </a:defRPr>
            </a:lvl1pPr>
          </a:lstStyle>
          <a:p>
            <a:pPr algn="ctr">
              <a:lnSpc>
                <a:spcPct val="100000"/>
              </a:lnSpc>
              <a:buNone/>
            </a:pPr>
            <a:r>
              <a:rPr b="0" lang="en-IN" sz="1400" spc="-1" strike="noStrike">
                <a:solidFill>
                  <a:srgbClr val="ffffff"/>
                </a:solidFill>
                <a:latin typeface="Arial"/>
              </a:rPr>
              <a:t>&lt;footer&gt;</a:t>
            </a:r>
            <a:endParaRPr b="0" lang="en-IN" sz="1400" spc="-1" strike="noStrike">
              <a:latin typeface="Times New Roman"/>
            </a:endParaRPr>
          </a:p>
        </p:txBody>
      </p:sp>
      <p:sp>
        <p:nvSpPr>
          <p:cNvPr id="217" name="PlaceHolder 2"/>
          <p:cNvSpPr>
            <a:spLocks noGrp="1"/>
          </p:cNvSpPr>
          <p:nvPr>
            <p:ph type="sldNum" idx="14"/>
          </p:nvPr>
        </p:nvSpPr>
        <p:spPr>
          <a:xfrm>
            <a:off x="7380000" y="5220000"/>
            <a:ext cx="2337480" cy="357480"/>
          </a:xfrm>
          <a:prstGeom prst="rect">
            <a:avLst/>
          </a:prstGeom>
          <a:noFill/>
          <a:ln w="0">
            <a:noFill/>
          </a:ln>
        </p:spPr>
        <p:txBody>
          <a:bodyPr lIns="0" rIns="0" tIns="0" bIns="0" anchor="t">
            <a:noAutofit/>
          </a:bodyPr>
          <a:lstStyle>
            <a:lvl1pPr algn="r">
              <a:lnSpc>
                <a:spcPct val="100000"/>
              </a:lnSpc>
              <a:buNone/>
              <a:defRPr b="0" lang="en-IN" sz="1400" spc="-1" strike="noStrike">
                <a:solidFill>
                  <a:srgbClr val="ffffff"/>
                </a:solidFill>
                <a:latin typeface="Arial"/>
              </a:defRPr>
            </a:lvl1pPr>
          </a:lstStyle>
          <a:p>
            <a:pPr algn="r">
              <a:lnSpc>
                <a:spcPct val="100000"/>
              </a:lnSpc>
              <a:buNone/>
            </a:pPr>
            <a:fld id="{A9D4B510-83B5-4AC6-9EB4-E3A6E7E9DD7A}" type="slidenum">
              <a:rPr b="0" lang="en-IN" sz="1400" spc="-1" strike="noStrike">
                <a:solidFill>
                  <a:srgbClr val="ffffff"/>
                </a:solidFill>
                <a:latin typeface="Arial"/>
              </a:rPr>
              <a:t>&lt;number&gt;</a:t>
            </a:fld>
            <a:endParaRPr b="0" lang="en-IN" sz="1400" spc="-1" strike="noStrike">
              <a:latin typeface="Times New Roman"/>
            </a:endParaRPr>
          </a:p>
        </p:txBody>
      </p:sp>
      <p:sp>
        <p:nvSpPr>
          <p:cNvPr id="218" name="PlaceHolder 3"/>
          <p:cNvSpPr>
            <a:spLocks noGrp="1"/>
          </p:cNvSpPr>
          <p:nvPr>
            <p:ph type="dt" idx="15"/>
          </p:nvPr>
        </p:nvSpPr>
        <p:spPr>
          <a:xfrm>
            <a:off x="360000" y="5220000"/>
            <a:ext cx="2337480" cy="357480"/>
          </a:xfrm>
          <a:prstGeom prst="rect">
            <a:avLst/>
          </a:prstGeom>
          <a:noFill/>
          <a:ln w="0">
            <a:noFill/>
          </a:ln>
        </p:spPr>
        <p:txBody>
          <a:bodyPr lIns="0" rIns="0" tIns="0" bIns="0" anchor="t">
            <a:noAutofit/>
          </a:bodyPr>
          <a:lstStyle>
            <a:lvl1pPr>
              <a:defRPr b="0" lang="en-IN" sz="1400" spc="-1" strike="noStrike">
                <a:latin typeface="Times New Roman"/>
              </a:defRPr>
            </a:lvl1pPr>
          </a:lstStyle>
          <a:p>
            <a:r>
              <a:rPr b="0" lang="en-IN" sz="1400" spc="-1" strike="noStrike">
                <a:latin typeface="Times New Roman"/>
              </a:rPr>
              <a:t>&lt;date/time&gt;</a:t>
            </a:r>
            <a:endParaRPr b="0" lang="en-IN" sz="1400" spc="-1" strike="noStrike">
              <a:latin typeface="Times New Roman"/>
            </a:endParaRPr>
          </a:p>
        </p:txBody>
      </p:sp>
      <p:sp>
        <p:nvSpPr>
          <p:cNvPr id="219" name="PlaceHolder 4"/>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r>
              <a:rPr b="0" lang="en-IN" sz="4400" spc="-1" strike="noStrike">
                <a:latin typeface="Arial"/>
              </a:rPr>
              <a:t>Click to edit the title text format</a:t>
            </a:r>
            <a:endParaRPr b="0" lang="en-IN" sz="4400" spc="-1" strike="noStrike">
              <a:latin typeface="Arial"/>
            </a:endParaRPr>
          </a:p>
        </p:txBody>
      </p:sp>
      <p:sp>
        <p:nvSpPr>
          <p:cNvPr id="220" name="PlaceHolder 5"/>
          <p:cNvSpPr>
            <a:spLocks noGrp="1"/>
          </p:cNvSpPr>
          <p:nvPr>
            <p:ph type="body"/>
          </p:nvPr>
        </p:nvSpPr>
        <p:spPr>
          <a:xfrm>
            <a:off x="504000" y="1326600"/>
            <a:ext cx="9072000" cy="328860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IN" sz="3200" spc="-1" strike="noStrike">
                <a:latin typeface="Arial"/>
              </a:rPr>
              <a:t>Click to edit the outline text format</a:t>
            </a:r>
            <a:endParaRPr b="0" lang="en-IN" sz="3200" spc="-1" strike="noStrike">
              <a:latin typeface="Arial"/>
            </a:endParaRPr>
          </a:p>
          <a:p>
            <a:pPr lvl="1" marL="864000" indent="-324000">
              <a:spcBef>
                <a:spcPts val="1134"/>
              </a:spcBef>
              <a:buClr>
                <a:srgbClr val="000000"/>
              </a:buClr>
              <a:buSzPct val="75000"/>
              <a:buFont typeface="Symbol" charset="2"/>
              <a:buChar char=""/>
            </a:pPr>
            <a:r>
              <a:rPr b="0" lang="en-IN" sz="2800" spc="-1" strike="noStrike">
                <a:latin typeface="Arial"/>
              </a:rPr>
              <a:t>Second Outline Level</a:t>
            </a:r>
            <a:endParaRPr b="0" lang="en-IN" sz="2800" spc="-1" strike="noStrike">
              <a:latin typeface="Arial"/>
            </a:endParaRPr>
          </a:p>
          <a:p>
            <a:pPr lvl="2" marL="1296000" indent="-288000">
              <a:spcBef>
                <a:spcPts val="850"/>
              </a:spcBef>
              <a:buClr>
                <a:srgbClr val="000000"/>
              </a:buClr>
              <a:buSzPct val="45000"/>
              <a:buFont typeface="Wingdings" charset="2"/>
              <a:buChar char=""/>
            </a:pPr>
            <a:r>
              <a:rPr b="0" lang="en-IN" sz="2400" spc="-1" strike="noStrike">
                <a:latin typeface="Arial"/>
              </a:rPr>
              <a:t>Third Outline Level</a:t>
            </a:r>
            <a:endParaRPr b="0" lang="en-IN" sz="2400" spc="-1" strike="noStrike">
              <a:latin typeface="Arial"/>
            </a:endParaRPr>
          </a:p>
          <a:p>
            <a:pPr lvl="3" marL="1728000" indent="-216000">
              <a:spcBef>
                <a:spcPts val="567"/>
              </a:spcBef>
              <a:buClr>
                <a:srgbClr val="000000"/>
              </a:buClr>
              <a:buSzPct val="75000"/>
              <a:buFont typeface="Symbol" charset="2"/>
              <a:buChar char=""/>
            </a:pPr>
            <a:r>
              <a:rPr b="0" lang="en-IN" sz="2000" spc="-1" strike="noStrike">
                <a:latin typeface="Arial"/>
              </a:rPr>
              <a:t>Fourth Outline Level</a:t>
            </a:r>
            <a:endParaRPr b="0" lang="en-IN" sz="2000" spc="-1" strike="noStrike">
              <a:latin typeface="Arial"/>
            </a:endParaRPr>
          </a:p>
          <a:p>
            <a:pPr lvl="4" marL="2160000" indent="-216000">
              <a:spcBef>
                <a:spcPts val="283"/>
              </a:spcBef>
              <a:buClr>
                <a:srgbClr val="000000"/>
              </a:buClr>
              <a:buSzPct val="45000"/>
              <a:buFont typeface="Wingdings" charset="2"/>
              <a:buChar char=""/>
            </a:pPr>
            <a:r>
              <a:rPr b="0" lang="en-IN" sz="2000" spc="-1" strike="noStrike">
                <a:latin typeface="Arial"/>
              </a:rPr>
              <a:t>Fifth Outline Level</a:t>
            </a:r>
            <a:endParaRPr b="0" lang="en-IN" sz="2000" spc="-1" strike="noStrike">
              <a:latin typeface="Arial"/>
            </a:endParaRPr>
          </a:p>
          <a:p>
            <a:pPr lvl="5" marL="2592000" indent="-216000">
              <a:spcBef>
                <a:spcPts val="283"/>
              </a:spcBef>
              <a:buClr>
                <a:srgbClr val="000000"/>
              </a:buClr>
              <a:buSzPct val="45000"/>
              <a:buFont typeface="Wingdings" charset="2"/>
              <a:buChar char=""/>
            </a:pPr>
            <a:r>
              <a:rPr b="0" lang="en-IN" sz="2000" spc="-1" strike="noStrike">
                <a:latin typeface="Arial"/>
              </a:rPr>
              <a:t>Sixth Outline Level</a:t>
            </a:r>
            <a:endParaRPr b="0" lang="en-IN" sz="2000" spc="-1" strike="noStrike">
              <a:latin typeface="Arial"/>
            </a:endParaRPr>
          </a:p>
          <a:p>
            <a:pPr lvl="6" marL="3024000" indent="-216000">
              <a:spcBef>
                <a:spcPts val="283"/>
              </a:spcBef>
              <a:buClr>
                <a:srgbClr val="000000"/>
              </a:buClr>
              <a:buSzPct val="45000"/>
              <a:buFont typeface="Wingdings" charset="2"/>
              <a:buChar char=""/>
            </a:pPr>
            <a:r>
              <a:rPr b="0" lang="en-IN" sz="2000" spc="-1" strike="noStrike">
                <a:latin typeface="Arial"/>
              </a:rPr>
              <a:t>Seventh Outline Level</a:t>
            </a:r>
            <a:endParaRPr b="0" lang="en-IN"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 id="2147483724" r:id="rId12"/>
    <p:sldLayoutId id="2147483725" r:id="rId13"/>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7" name=""/>
          <p:cNvSpPr/>
          <p:nvPr/>
        </p:nvSpPr>
        <p:spPr>
          <a:xfrm>
            <a:off x="0" y="0"/>
            <a:ext cx="10074240" cy="717480"/>
          </a:xfrm>
          <a:prstGeom prst="rect">
            <a:avLst/>
          </a:prstGeom>
          <a:gradFill rotWithShape="0">
            <a:gsLst>
              <a:gs pos="0">
                <a:srgbClr val="77caee"/>
              </a:gs>
              <a:gs pos="100000">
                <a:srgbClr val="009bdd"/>
              </a:gs>
            </a:gsLst>
            <a:lin ang="10800000"/>
          </a:gradFill>
          <a:ln w="18000">
            <a:noFill/>
          </a:ln>
          <a:effectLst>
            <a:outerShdw blurRad="0" dir="5400000" dist="10800" rotWithShape="0">
              <a:srgbClr val="009bdd"/>
            </a:outerShdw>
          </a:effectLst>
        </p:spPr>
        <p:style>
          <a:lnRef idx="0"/>
          <a:fillRef idx="0"/>
          <a:effectRef idx="0"/>
          <a:fontRef idx="minor"/>
        </p:style>
      </p:sp>
      <p:sp>
        <p:nvSpPr>
          <p:cNvPr id="258" name=""/>
          <p:cNvSpPr/>
          <p:nvPr/>
        </p:nvSpPr>
        <p:spPr>
          <a:xfrm>
            <a:off x="3240" y="5040000"/>
            <a:ext cx="10074240" cy="628920"/>
          </a:xfrm>
          <a:prstGeom prst="rect">
            <a:avLst/>
          </a:prstGeom>
          <a:gradFill rotWithShape="0">
            <a:gsLst>
              <a:gs pos="0">
                <a:srgbClr val="77caee"/>
              </a:gs>
              <a:gs pos="100000">
                <a:srgbClr val="009bdd"/>
              </a:gs>
            </a:gsLst>
            <a:lin ang="10800000"/>
          </a:gradFill>
          <a:ln w="18000">
            <a:noFill/>
          </a:ln>
          <a:effectLst>
            <a:outerShdw blurRad="0" dir="5400000" dist="10800" rotWithShape="0">
              <a:srgbClr val="009bdd"/>
            </a:outerShdw>
          </a:effectLst>
        </p:spPr>
        <p:style>
          <a:lnRef idx="0"/>
          <a:fillRef idx="0"/>
          <a:effectRef idx="0"/>
          <a:fontRef idx="minor"/>
        </p:style>
      </p:sp>
      <p:sp>
        <p:nvSpPr>
          <p:cNvPr id="259" name="PlaceHolder 1"/>
          <p:cNvSpPr>
            <a:spLocks noGrp="1"/>
          </p:cNvSpPr>
          <p:nvPr>
            <p:ph type="ftr" idx="16"/>
          </p:nvPr>
        </p:nvSpPr>
        <p:spPr>
          <a:xfrm>
            <a:off x="3420000" y="5220000"/>
            <a:ext cx="3237480" cy="357480"/>
          </a:xfrm>
          <a:prstGeom prst="rect">
            <a:avLst/>
          </a:prstGeom>
          <a:noFill/>
          <a:ln w="0">
            <a:noFill/>
          </a:ln>
        </p:spPr>
        <p:txBody>
          <a:bodyPr lIns="0" rIns="0" tIns="0" bIns="0" anchor="t">
            <a:noAutofit/>
          </a:bodyPr>
          <a:lstStyle>
            <a:lvl1pPr algn="ctr">
              <a:lnSpc>
                <a:spcPct val="100000"/>
              </a:lnSpc>
              <a:buNone/>
              <a:defRPr b="0" lang="en-IN" sz="1400" spc="-1" strike="noStrike">
                <a:solidFill>
                  <a:srgbClr val="ffffff"/>
                </a:solidFill>
                <a:latin typeface="Arial"/>
              </a:defRPr>
            </a:lvl1pPr>
          </a:lstStyle>
          <a:p>
            <a:pPr algn="ctr">
              <a:lnSpc>
                <a:spcPct val="100000"/>
              </a:lnSpc>
              <a:buNone/>
            </a:pPr>
            <a:r>
              <a:rPr b="0" lang="en-IN" sz="1400" spc="-1" strike="noStrike">
                <a:solidFill>
                  <a:srgbClr val="ffffff"/>
                </a:solidFill>
                <a:latin typeface="Arial"/>
              </a:rPr>
              <a:t>&lt;footer&gt;</a:t>
            </a:r>
            <a:endParaRPr b="0" lang="en-IN" sz="1400" spc="-1" strike="noStrike">
              <a:latin typeface="Times New Roman"/>
            </a:endParaRPr>
          </a:p>
        </p:txBody>
      </p:sp>
      <p:sp>
        <p:nvSpPr>
          <p:cNvPr id="260" name="PlaceHolder 2"/>
          <p:cNvSpPr>
            <a:spLocks noGrp="1"/>
          </p:cNvSpPr>
          <p:nvPr>
            <p:ph type="sldNum" idx="17"/>
          </p:nvPr>
        </p:nvSpPr>
        <p:spPr>
          <a:xfrm>
            <a:off x="7380000" y="5220000"/>
            <a:ext cx="2337480" cy="357480"/>
          </a:xfrm>
          <a:prstGeom prst="rect">
            <a:avLst/>
          </a:prstGeom>
          <a:noFill/>
          <a:ln w="0">
            <a:noFill/>
          </a:ln>
        </p:spPr>
        <p:txBody>
          <a:bodyPr lIns="0" rIns="0" tIns="0" bIns="0" anchor="t">
            <a:noAutofit/>
          </a:bodyPr>
          <a:lstStyle>
            <a:lvl1pPr algn="r">
              <a:lnSpc>
                <a:spcPct val="100000"/>
              </a:lnSpc>
              <a:buNone/>
              <a:defRPr b="0" lang="en-IN" sz="1400" spc="-1" strike="noStrike">
                <a:solidFill>
                  <a:srgbClr val="ffffff"/>
                </a:solidFill>
                <a:latin typeface="Arial"/>
              </a:defRPr>
            </a:lvl1pPr>
          </a:lstStyle>
          <a:p>
            <a:pPr algn="r">
              <a:lnSpc>
                <a:spcPct val="100000"/>
              </a:lnSpc>
              <a:buNone/>
            </a:pPr>
            <a:fld id="{7D9D497E-995B-4FA3-9E8C-69DE70913E26}" type="slidenum">
              <a:rPr b="0" lang="en-IN" sz="1400" spc="-1" strike="noStrike">
                <a:solidFill>
                  <a:srgbClr val="ffffff"/>
                </a:solidFill>
                <a:latin typeface="Arial"/>
              </a:rPr>
              <a:t>&lt;number&gt;</a:t>
            </a:fld>
            <a:endParaRPr b="0" lang="en-IN" sz="1400" spc="-1" strike="noStrike">
              <a:latin typeface="Times New Roman"/>
            </a:endParaRPr>
          </a:p>
        </p:txBody>
      </p:sp>
      <p:sp>
        <p:nvSpPr>
          <p:cNvPr id="261" name="PlaceHolder 3"/>
          <p:cNvSpPr>
            <a:spLocks noGrp="1"/>
          </p:cNvSpPr>
          <p:nvPr>
            <p:ph type="dt" idx="18"/>
          </p:nvPr>
        </p:nvSpPr>
        <p:spPr>
          <a:xfrm>
            <a:off x="360000" y="5220000"/>
            <a:ext cx="2337480" cy="357480"/>
          </a:xfrm>
          <a:prstGeom prst="rect">
            <a:avLst/>
          </a:prstGeom>
          <a:noFill/>
          <a:ln w="0">
            <a:noFill/>
          </a:ln>
        </p:spPr>
        <p:txBody>
          <a:bodyPr lIns="0" rIns="0" tIns="0" bIns="0" anchor="t">
            <a:noAutofit/>
          </a:bodyPr>
          <a:lstStyle>
            <a:lvl1pPr>
              <a:defRPr b="0" lang="en-IN" sz="1400" spc="-1" strike="noStrike">
                <a:latin typeface="Times New Roman"/>
              </a:defRPr>
            </a:lvl1pPr>
          </a:lstStyle>
          <a:p>
            <a:r>
              <a:rPr b="0" lang="en-IN" sz="1400" spc="-1" strike="noStrike">
                <a:latin typeface="Times New Roman"/>
              </a:rPr>
              <a:t>&lt;date/time&gt;</a:t>
            </a:r>
            <a:endParaRPr b="0" lang="en-IN" sz="1400" spc="-1" strike="noStrike">
              <a:latin typeface="Times New Roman"/>
            </a:endParaRPr>
          </a:p>
        </p:txBody>
      </p:sp>
      <p:sp>
        <p:nvSpPr>
          <p:cNvPr id="262" name="PlaceHolder 4"/>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r>
              <a:rPr b="0" lang="en-IN" sz="4400" spc="-1" strike="noStrike">
                <a:latin typeface="Arial"/>
              </a:rPr>
              <a:t>Click to edit the title text format</a:t>
            </a:r>
            <a:endParaRPr b="0" lang="en-IN" sz="4400" spc="-1" strike="noStrike">
              <a:latin typeface="Arial"/>
            </a:endParaRPr>
          </a:p>
        </p:txBody>
      </p:sp>
      <p:sp>
        <p:nvSpPr>
          <p:cNvPr id="263" name="PlaceHolder 5"/>
          <p:cNvSpPr>
            <a:spLocks noGrp="1"/>
          </p:cNvSpPr>
          <p:nvPr>
            <p:ph type="body"/>
          </p:nvPr>
        </p:nvSpPr>
        <p:spPr>
          <a:xfrm>
            <a:off x="504000" y="1326600"/>
            <a:ext cx="9072000" cy="328860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IN" sz="3200" spc="-1" strike="noStrike">
                <a:latin typeface="Arial"/>
              </a:rPr>
              <a:t>Click to edit the outline text format</a:t>
            </a:r>
            <a:endParaRPr b="0" lang="en-IN" sz="3200" spc="-1" strike="noStrike">
              <a:latin typeface="Arial"/>
            </a:endParaRPr>
          </a:p>
          <a:p>
            <a:pPr lvl="1" marL="864000" indent="-324000">
              <a:spcBef>
                <a:spcPts val="1134"/>
              </a:spcBef>
              <a:buClr>
                <a:srgbClr val="000000"/>
              </a:buClr>
              <a:buSzPct val="75000"/>
              <a:buFont typeface="Symbol" charset="2"/>
              <a:buChar char=""/>
            </a:pPr>
            <a:r>
              <a:rPr b="0" lang="en-IN" sz="2800" spc="-1" strike="noStrike">
                <a:latin typeface="Arial"/>
              </a:rPr>
              <a:t>Second Outline Level</a:t>
            </a:r>
            <a:endParaRPr b="0" lang="en-IN" sz="2800" spc="-1" strike="noStrike">
              <a:latin typeface="Arial"/>
            </a:endParaRPr>
          </a:p>
          <a:p>
            <a:pPr lvl="2" marL="1296000" indent="-288000">
              <a:spcBef>
                <a:spcPts val="850"/>
              </a:spcBef>
              <a:buClr>
                <a:srgbClr val="000000"/>
              </a:buClr>
              <a:buSzPct val="45000"/>
              <a:buFont typeface="Wingdings" charset="2"/>
              <a:buChar char=""/>
            </a:pPr>
            <a:r>
              <a:rPr b="0" lang="en-IN" sz="2400" spc="-1" strike="noStrike">
                <a:latin typeface="Arial"/>
              </a:rPr>
              <a:t>Third Outline Level</a:t>
            </a:r>
            <a:endParaRPr b="0" lang="en-IN" sz="2400" spc="-1" strike="noStrike">
              <a:latin typeface="Arial"/>
            </a:endParaRPr>
          </a:p>
          <a:p>
            <a:pPr lvl="3" marL="1728000" indent="-216000">
              <a:spcBef>
                <a:spcPts val="567"/>
              </a:spcBef>
              <a:buClr>
                <a:srgbClr val="000000"/>
              </a:buClr>
              <a:buSzPct val="75000"/>
              <a:buFont typeface="Symbol" charset="2"/>
              <a:buChar char=""/>
            </a:pPr>
            <a:r>
              <a:rPr b="0" lang="en-IN" sz="2000" spc="-1" strike="noStrike">
                <a:latin typeface="Arial"/>
              </a:rPr>
              <a:t>Fourth Outline Level</a:t>
            </a:r>
            <a:endParaRPr b="0" lang="en-IN" sz="2000" spc="-1" strike="noStrike">
              <a:latin typeface="Arial"/>
            </a:endParaRPr>
          </a:p>
          <a:p>
            <a:pPr lvl="4" marL="2160000" indent="-216000">
              <a:spcBef>
                <a:spcPts val="283"/>
              </a:spcBef>
              <a:buClr>
                <a:srgbClr val="000000"/>
              </a:buClr>
              <a:buSzPct val="45000"/>
              <a:buFont typeface="Wingdings" charset="2"/>
              <a:buChar char=""/>
            </a:pPr>
            <a:r>
              <a:rPr b="0" lang="en-IN" sz="2000" spc="-1" strike="noStrike">
                <a:latin typeface="Arial"/>
              </a:rPr>
              <a:t>Fifth Outline Level</a:t>
            </a:r>
            <a:endParaRPr b="0" lang="en-IN" sz="2000" spc="-1" strike="noStrike">
              <a:latin typeface="Arial"/>
            </a:endParaRPr>
          </a:p>
          <a:p>
            <a:pPr lvl="5" marL="2592000" indent="-216000">
              <a:spcBef>
                <a:spcPts val="283"/>
              </a:spcBef>
              <a:buClr>
                <a:srgbClr val="000000"/>
              </a:buClr>
              <a:buSzPct val="45000"/>
              <a:buFont typeface="Wingdings" charset="2"/>
              <a:buChar char=""/>
            </a:pPr>
            <a:r>
              <a:rPr b="0" lang="en-IN" sz="2000" spc="-1" strike="noStrike">
                <a:latin typeface="Arial"/>
              </a:rPr>
              <a:t>Sixth Outline Level</a:t>
            </a:r>
            <a:endParaRPr b="0" lang="en-IN" sz="2000" spc="-1" strike="noStrike">
              <a:latin typeface="Arial"/>
            </a:endParaRPr>
          </a:p>
          <a:p>
            <a:pPr lvl="6" marL="3024000" indent="-216000">
              <a:spcBef>
                <a:spcPts val="283"/>
              </a:spcBef>
              <a:buClr>
                <a:srgbClr val="000000"/>
              </a:buClr>
              <a:buSzPct val="45000"/>
              <a:buFont typeface="Wingdings" charset="2"/>
              <a:buChar char=""/>
            </a:pPr>
            <a:r>
              <a:rPr b="0" lang="en-IN" sz="2000" spc="-1" strike="noStrike">
                <a:latin typeface="Arial"/>
              </a:rPr>
              <a:t>Seventh Outline Level</a:t>
            </a:r>
            <a:endParaRPr b="0" lang="en-IN"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 id="2147483737" r:id="rId12"/>
    <p:sldLayoutId id="2147483738" r:id="rId13"/>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5.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00.xml.rels><?xml version="1.0" encoding="UTF-8"?>
<Relationships xmlns="http://schemas.openxmlformats.org/package/2006/relationships"><Relationship Id="rId1" Type="http://schemas.openxmlformats.org/officeDocument/2006/relationships/image" Target="../media/image65.png"/><Relationship Id="rId2" Type="http://schemas.openxmlformats.org/officeDocument/2006/relationships/image" Target="../media/image66.png"/><Relationship Id="rId3" Type="http://schemas.openxmlformats.org/officeDocument/2006/relationships/slideLayout" Target="../slideLayouts/slideLayout61.xml"/>
</Relationships>
</file>

<file path=ppt/slides/_rels/slide101.xml.rels><?xml version="1.0" encoding="UTF-8"?>
<Relationships xmlns="http://schemas.openxmlformats.org/package/2006/relationships"><Relationship Id="rId1" Type="http://schemas.openxmlformats.org/officeDocument/2006/relationships/slideLayout" Target="../slideLayouts/slideLayout61.xml"/>
</Relationships>
</file>

<file path=ppt/slides/_rels/slide102.xml.rels><?xml version="1.0" encoding="UTF-8"?>
<Relationships xmlns="http://schemas.openxmlformats.org/package/2006/relationships"><Relationship Id="rId1" Type="http://schemas.openxmlformats.org/officeDocument/2006/relationships/slideLayout" Target="../slideLayouts/slideLayout61.xml"/>
</Relationships>
</file>

<file path=ppt/slides/_rels/slide103.xml.rels><?xml version="1.0" encoding="UTF-8"?>
<Relationships xmlns="http://schemas.openxmlformats.org/package/2006/relationships"><Relationship Id="rId1" Type="http://schemas.openxmlformats.org/officeDocument/2006/relationships/image" Target="../media/image67.png"/><Relationship Id="rId2" Type="http://schemas.openxmlformats.org/officeDocument/2006/relationships/slideLayout" Target="../slideLayouts/slideLayout61.xml"/>
</Relationships>
</file>

<file path=ppt/slides/_rels/slide104.xml.rels><?xml version="1.0" encoding="UTF-8"?>
<Relationships xmlns="http://schemas.openxmlformats.org/package/2006/relationships"><Relationship Id="rId1" Type="http://schemas.openxmlformats.org/officeDocument/2006/relationships/image" Target="../media/image68.png"/><Relationship Id="rId2" Type="http://schemas.openxmlformats.org/officeDocument/2006/relationships/slideLayout" Target="../slideLayouts/slideLayout61.xml"/>
</Relationships>
</file>

<file path=ppt/slides/_rels/slide105.xml.rels><?xml version="1.0" encoding="UTF-8"?>
<Relationships xmlns="http://schemas.openxmlformats.org/package/2006/relationships"><Relationship Id="rId1" Type="http://schemas.openxmlformats.org/officeDocument/2006/relationships/image" Target="../media/image69.png"/><Relationship Id="rId2" Type="http://schemas.openxmlformats.org/officeDocument/2006/relationships/slideLayout" Target="../slideLayouts/slideLayout61.xml"/>
</Relationships>
</file>

<file path=ppt/slides/_rels/slide106.xml.rels><?xml version="1.0" encoding="UTF-8"?>
<Relationships xmlns="http://schemas.openxmlformats.org/package/2006/relationships"><Relationship Id="rId1" Type="http://schemas.openxmlformats.org/officeDocument/2006/relationships/image" Target="../media/image70.png"/><Relationship Id="rId2" Type="http://schemas.openxmlformats.org/officeDocument/2006/relationships/image" Target="../media/image71.png"/><Relationship Id="rId3" Type="http://schemas.openxmlformats.org/officeDocument/2006/relationships/slideLayout" Target="../slideLayouts/slideLayout61.xml"/>
</Relationships>
</file>

<file path=ppt/slides/_rels/slide107.xml.rels><?xml version="1.0" encoding="UTF-8"?>
<Relationships xmlns="http://schemas.openxmlformats.org/package/2006/relationships"><Relationship Id="rId1" Type="http://schemas.openxmlformats.org/officeDocument/2006/relationships/image" Target="../media/image72.png"/><Relationship Id="rId2" Type="http://schemas.openxmlformats.org/officeDocument/2006/relationships/image" Target="../media/image73.png"/><Relationship Id="rId3" Type="http://schemas.openxmlformats.org/officeDocument/2006/relationships/slideLayout" Target="../slideLayouts/slideLayout61.xml"/>
</Relationships>
</file>

<file path=ppt/slides/_rels/slide108.xml.rels><?xml version="1.0" encoding="UTF-8"?>
<Relationships xmlns="http://schemas.openxmlformats.org/package/2006/relationships"><Relationship Id="rId1" Type="http://schemas.openxmlformats.org/officeDocument/2006/relationships/slideLayout" Target="../slideLayouts/slideLayout61.xml"/>
</Relationships>
</file>

<file path=ppt/slides/_rels/slide109.xml.rels><?xml version="1.0" encoding="UTF-8"?>
<Relationships xmlns="http://schemas.openxmlformats.org/package/2006/relationships"><Relationship Id="rId1" Type="http://schemas.openxmlformats.org/officeDocument/2006/relationships/image" Target="../media/image74.png"/><Relationship Id="rId2" Type="http://schemas.openxmlformats.org/officeDocument/2006/relationships/slideLayout" Target="../slideLayouts/slideLayout61.xml"/>
</Relationships>
</file>

<file path=ppt/slides/_rels/slide1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10.xml.rels><?xml version="1.0" encoding="UTF-8"?>
<Relationships xmlns="http://schemas.openxmlformats.org/package/2006/relationships"><Relationship Id="rId1" Type="http://schemas.openxmlformats.org/officeDocument/2006/relationships/image" Target="../media/image75.png"/><Relationship Id="rId2" Type="http://schemas.openxmlformats.org/officeDocument/2006/relationships/slideLayout" Target="../slideLayouts/slideLayout61.xml"/>
</Relationships>
</file>

<file path=ppt/slides/_rels/slide111.xml.rels><?xml version="1.0" encoding="UTF-8"?>
<Relationships xmlns="http://schemas.openxmlformats.org/package/2006/relationships"><Relationship Id="rId1" Type="http://schemas.openxmlformats.org/officeDocument/2006/relationships/slideLayout" Target="../slideLayouts/slideLayout73.xml"/>
</Relationships>
</file>

<file path=ppt/slides/_rels/slide112.xml.rels><?xml version="1.0" encoding="UTF-8"?>
<Relationships xmlns="http://schemas.openxmlformats.org/package/2006/relationships"><Relationship Id="rId1" Type="http://schemas.openxmlformats.org/officeDocument/2006/relationships/image" Target="../media/image76.png"/><Relationship Id="rId2" Type="http://schemas.openxmlformats.org/officeDocument/2006/relationships/slideLayout" Target="../slideLayouts/slideLayout73.xml"/>
</Relationships>
</file>

<file path=ppt/slides/_rels/slide113.xml.rels><?xml version="1.0" encoding="UTF-8"?>
<Relationships xmlns="http://schemas.openxmlformats.org/package/2006/relationships"><Relationship Id="rId1" Type="http://schemas.openxmlformats.org/officeDocument/2006/relationships/image" Target="../media/image77.png"/><Relationship Id="rId2" Type="http://schemas.openxmlformats.org/officeDocument/2006/relationships/slideLayout" Target="../slideLayouts/slideLayout73.xml"/>
</Relationships>
</file>

<file path=ppt/slides/_rels/slide114.xml.rels><?xml version="1.0" encoding="UTF-8"?>
<Relationships xmlns="http://schemas.openxmlformats.org/package/2006/relationships"><Relationship Id="rId1" Type="http://schemas.openxmlformats.org/officeDocument/2006/relationships/image" Target="../media/image78.png"/><Relationship Id="rId2" Type="http://schemas.openxmlformats.org/officeDocument/2006/relationships/slideLayout" Target="../slideLayouts/slideLayout73.xml"/>
</Relationships>
</file>

<file path=ppt/slides/_rels/slide115.xml.rels><?xml version="1.0" encoding="UTF-8"?>
<Relationships xmlns="http://schemas.openxmlformats.org/package/2006/relationships"><Relationship Id="rId1" Type="http://schemas.openxmlformats.org/officeDocument/2006/relationships/image" Target="../media/image79.png"/><Relationship Id="rId2" Type="http://schemas.openxmlformats.org/officeDocument/2006/relationships/slideLayout" Target="../slideLayouts/slideLayout73.xml"/>
</Relationships>
</file>

<file path=ppt/slides/_rels/slide116.xml.rels><?xml version="1.0" encoding="UTF-8"?>
<Relationships xmlns="http://schemas.openxmlformats.org/package/2006/relationships"><Relationship Id="rId1" Type="http://schemas.openxmlformats.org/officeDocument/2006/relationships/image" Target="../media/image80.png"/><Relationship Id="rId2" Type="http://schemas.openxmlformats.org/officeDocument/2006/relationships/slideLayout" Target="../slideLayouts/slideLayout73.xml"/>
</Relationships>
</file>

<file path=ppt/slides/_rels/slide117.xml.rels><?xml version="1.0" encoding="UTF-8"?>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73.xml"/>
</Relationships>
</file>

<file path=ppt/slides/_rels/slide118.xml.rels><?xml version="1.0" encoding="UTF-8"?>
<Relationships xmlns="http://schemas.openxmlformats.org/package/2006/relationships"><Relationship Id="rId1" Type="http://schemas.openxmlformats.org/officeDocument/2006/relationships/image" Target="../media/image82.png"/><Relationship Id="rId2" Type="http://schemas.openxmlformats.org/officeDocument/2006/relationships/slideLayout" Target="../slideLayouts/slideLayout73.xml"/>
</Relationships>
</file>

<file path=ppt/slides/_rels/slide119.xml.rels><?xml version="1.0" encoding="UTF-8"?>
<Relationships xmlns="http://schemas.openxmlformats.org/package/2006/relationships"><Relationship Id="rId1" Type="http://schemas.openxmlformats.org/officeDocument/2006/relationships/image" Target="../media/image83.png"/><Relationship Id="rId2" Type="http://schemas.openxmlformats.org/officeDocument/2006/relationships/slideLayout" Target="../slideLayouts/slideLayout73.xml"/>
</Relationships>
</file>

<file path=ppt/slides/_rels/slide1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20.xml.rels><?xml version="1.0" encoding="UTF-8"?>
<Relationships xmlns="http://schemas.openxmlformats.org/package/2006/relationships"><Relationship Id="rId1" Type="http://schemas.openxmlformats.org/officeDocument/2006/relationships/slideLayout" Target="../slideLayouts/slideLayout73.xml"/>
</Relationships>
</file>

<file path=ppt/slides/_rels/slide121.xml.rels><?xml version="1.0" encoding="UTF-8"?>
<Relationships xmlns="http://schemas.openxmlformats.org/package/2006/relationships"><Relationship Id="rId1" Type="http://schemas.openxmlformats.org/officeDocument/2006/relationships/image" Target="../media/image84.png"/><Relationship Id="rId2" Type="http://schemas.openxmlformats.org/officeDocument/2006/relationships/slideLayout" Target="../slideLayouts/slideLayout73.xml"/>
</Relationships>
</file>

<file path=ppt/slides/_rels/slide122.xml.rels><?xml version="1.0" encoding="UTF-8"?>
<Relationships xmlns="http://schemas.openxmlformats.org/package/2006/relationships"><Relationship Id="rId1" Type="http://schemas.openxmlformats.org/officeDocument/2006/relationships/slideLayout" Target="../slideLayouts/slideLayout73.xml"/>
</Relationships>
</file>

<file path=ppt/slides/_rels/slide123.xml.rels><?xml version="1.0" encoding="UTF-8"?>
<Relationships xmlns="http://schemas.openxmlformats.org/package/2006/relationships"><Relationship Id="rId1" Type="http://schemas.openxmlformats.org/officeDocument/2006/relationships/image" Target="../media/image85.png"/><Relationship Id="rId2" Type="http://schemas.openxmlformats.org/officeDocument/2006/relationships/slideLayout" Target="../slideLayouts/slideLayout73.xml"/>
</Relationships>
</file>

<file path=ppt/slides/_rels/slide124.xml.rels><?xml version="1.0" encoding="UTF-8"?>
<Relationships xmlns="http://schemas.openxmlformats.org/package/2006/relationships"><Relationship Id="rId1" Type="http://schemas.openxmlformats.org/officeDocument/2006/relationships/image" Target="../media/image86.png"/><Relationship Id="rId2" Type="http://schemas.openxmlformats.org/officeDocument/2006/relationships/slideLayout" Target="../slideLayouts/slideLayout73.xml"/>
</Relationships>
</file>

<file path=ppt/slides/_rels/slide125.xml.rels><?xml version="1.0" encoding="UTF-8"?>
<Relationships xmlns="http://schemas.openxmlformats.org/package/2006/relationships"><Relationship Id="rId1" Type="http://schemas.openxmlformats.org/officeDocument/2006/relationships/slideLayout" Target="../slideLayouts/slideLayout73.xml"/>
</Relationships>
</file>

<file path=ppt/slides/_rels/slide126.xml.rels><?xml version="1.0" encoding="UTF-8"?>
<Relationships xmlns="http://schemas.openxmlformats.org/package/2006/relationships"><Relationship Id="rId1" Type="http://schemas.openxmlformats.org/officeDocument/2006/relationships/slideLayout" Target="../slideLayouts/slideLayout73.xml"/>
</Relationships>
</file>

<file path=ppt/slides/_rels/slide127.xml.rels><?xml version="1.0" encoding="UTF-8"?>
<Relationships xmlns="http://schemas.openxmlformats.org/package/2006/relationships"><Relationship Id="rId1" Type="http://schemas.openxmlformats.org/officeDocument/2006/relationships/slideLayout" Target="../slideLayouts/slideLayout73.xml"/>
</Relationships>
</file>

<file path=ppt/slides/_rels/slide128.xml.rels><?xml version="1.0" encoding="UTF-8"?>
<Relationships xmlns="http://schemas.openxmlformats.org/package/2006/relationships"><Relationship Id="rId1" Type="http://schemas.openxmlformats.org/officeDocument/2006/relationships/slideLayout" Target="../slideLayouts/slideLayout73.xml"/>
</Relationships>
</file>

<file path=ppt/slides/_rels/slide129.xml.rels><?xml version="1.0" encoding="UTF-8"?>
<Relationships xmlns="http://schemas.openxmlformats.org/package/2006/relationships"><Relationship Id="rId1" Type="http://schemas.openxmlformats.org/officeDocument/2006/relationships/image" Target="../media/image87.png"/><Relationship Id="rId2" Type="http://schemas.openxmlformats.org/officeDocument/2006/relationships/slideLayout" Target="../slideLayouts/slideLayout73.xml"/>
</Relationships>
</file>

<file path=ppt/slides/_rels/slide1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30.xml.rels><?xml version="1.0" encoding="UTF-8"?>
<Relationships xmlns="http://schemas.openxmlformats.org/package/2006/relationships"><Relationship Id="rId1" Type="http://schemas.openxmlformats.org/officeDocument/2006/relationships/slideLayout" Target="../slideLayouts/slideLayout73.xml"/>
</Relationships>
</file>

<file path=ppt/slides/_rels/slide131.xml.rels><?xml version="1.0" encoding="UTF-8"?>
<Relationships xmlns="http://schemas.openxmlformats.org/package/2006/relationships"><Relationship Id="rId1" Type="http://schemas.openxmlformats.org/officeDocument/2006/relationships/image" Target="../media/image88.png"/><Relationship Id="rId2" Type="http://schemas.openxmlformats.org/officeDocument/2006/relationships/slideLayout" Target="../slideLayouts/slideLayout73.xml"/>
</Relationships>
</file>

<file path=ppt/slides/_rels/slide132.xml.rels><?xml version="1.0" encoding="UTF-8"?>
<Relationships xmlns="http://schemas.openxmlformats.org/package/2006/relationships"><Relationship Id="rId1" Type="http://schemas.openxmlformats.org/officeDocument/2006/relationships/slideLayout" Target="../slideLayouts/slideLayout73.xml"/>
</Relationships>
</file>

<file path=ppt/slides/_rels/slide133.xml.rels><?xml version="1.0" encoding="UTF-8"?>
<Relationships xmlns="http://schemas.openxmlformats.org/package/2006/relationships"><Relationship Id="rId1" Type="http://schemas.openxmlformats.org/officeDocument/2006/relationships/slideLayout" Target="../slideLayouts/slideLayout73.xml"/>
</Relationships>
</file>

<file path=ppt/slides/_rels/slide134.xml.rels><?xml version="1.0" encoding="UTF-8"?>
<Relationships xmlns="http://schemas.openxmlformats.org/package/2006/relationships"><Relationship Id="rId1" Type="http://schemas.openxmlformats.org/officeDocument/2006/relationships/slideLayout" Target="../slideLayouts/slideLayout73.xml"/>
</Relationships>
</file>

<file path=ppt/slides/_rels/slide135.xml.rels><?xml version="1.0" encoding="UTF-8"?>
<Relationships xmlns="http://schemas.openxmlformats.org/package/2006/relationships"><Relationship Id="rId1" Type="http://schemas.openxmlformats.org/officeDocument/2006/relationships/image" Target="../media/image89.png"/><Relationship Id="rId2" Type="http://schemas.openxmlformats.org/officeDocument/2006/relationships/slideLayout" Target="../slideLayouts/slideLayout73.xml"/>
</Relationships>
</file>

<file path=ppt/slides/_rels/slide136.xml.rels><?xml version="1.0" encoding="UTF-8"?>
<Relationships xmlns="http://schemas.openxmlformats.org/package/2006/relationships"><Relationship Id="rId1" Type="http://schemas.openxmlformats.org/officeDocument/2006/relationships/slideLayout" Target="../slideLayouts/slideLayout73.xml"/>
</Relationships>
</file>

<file path=ppt/slides/_rels/slide137.xml.rels><?xml version="1.0" encoding="UTF-8"?>
<Relationships xmlns="http://schemas.openxmlformats.org/package/2006/relationships"><Relationship Id="rId1" Type="http://schemas.openxmlformats.org/officeDocument/2006/relationships/slideLayout" Target="../slideLayouts/slideLayout73.xml"/>
</Relationships>
</file>

<file path=ppt/slides/_rels/slide138.xml.rels><?xml version="1.0" encoding="UTF-8"?>
<Relationships xmlns="http://schemas.openxmlformats.org/package/2006/relationships"><Relationship Id="rId1" Type="http://schemas.openxmlformats.org/officeDocument/2006/relationships/image" Target="../media/image90.png"/><Relationship Id="rId2" Type="http://schemas.openxmlformats.org/officeDocument/2006/relationships/image" Target="../media/image91.png"/><Relationship Id="rId3" Type="http://schemas.openxmlformats.org/officeDocument/2006/relationships/slideLayout" Target="../slideLayouts/slideLayout73.xml"/>
</Relationships>
</file>

<file path=ppt/slides/_rels/slide139.xml.rels><?xml version="1.0" encoding="UTF-8"?>
<Relationships xmlns="http://schemas.openxmlformats.org/package/2006/relationships"><Relationship Id="rId1" Type="http://schemas.openxmlformats.org/officeDocument/2006/relationships/slideLayout" Target="../slideLayouts/slideLayout73.xml"/>
</Relationships>
</file>

<file path=ppt/slides/_rels/slide14.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3.xml"/>
</Relationships>
</file>

<file path=ppt/slides/_rels/slide140.xml.rels><?xml version="1.0" encoding="UTF-8"?>
<Relationships xmlns="http://schemas.openxmlformats.org/package/2006/relationships"><Relationship Id="rId1" Type="http://schemas.openxmlformats.org/officeDocument/2006/relationships/image" Target="../media/image92.png"/><Relationship Id="rId2" Type="http://schemas.openxmlformats.org/officeDocument/2006/relationships/image" Target="../media/image93.png"/><Relationship Id="rId3" Type="http://schemas.openxmlformats.org/officeDocument/2006/relationships/slideLayout" Target="../slideLayouts/slideLayout73.xml"/>
</Relationships>
</file>

<file path=ppt/slides/_rels/slide141.xml.rels><?xml version="1.0" encoding="UTF-8"?>
<Relationships xmlns="http://schemas.openxmlformats.org/package/2006/relationships"><Relationship Id="rId1" Type="http://schemas.openxmlformats.org/officeDocument/2006/relationships/image" Target="../media/image94.png"/><Relationship Id="rId2" Type="http://schemas.openxmlformats.org/officeDocument/2006/relationships/slideLayout" Target="../slideLayouts/slideLayout73.xml"/>
</Relationships>
</file>

<file path=ppt/slides/_rels/slide142.xml.rels><?xml version="1.0" encoding="UTF-8"?>
<Relationships xmlns="http://schemas.openxmlformats.org/package/2006/relationships"><Relationship Id="rId1" Type="http://schemas.openxmlformats.org/officeDocument/2006/relationships/image" Target="../media/image95.png"/><Relationship Id="rId2" Type="http://schemas.openxmlformats.org/officeDocument/2006/relationships/slideLayout" Target="../slideLayouts/slideLayout73.xml"/>
</Relationships>
</file>

<file path=ppt/slides/_rels/slide143.xml.rels><?xml version="1.0" encoding="UTF-8"?>
<Relationships xmlns="http://schemas.openxmlformats.org/package/2006/relationships"><Relationship Id="rId1" Type="http://schemas.openxmlformats.org/officeDocument/2006/relationships/slideLayout" Target="../slideLayouts/slideLayout73.xml"/>
</Relationships>
</file>

<file path=ppt/slides/_rels/slide144.xml.rels><?xml version="1.0" encoding="UTF-8"?>
<Relationships xmlns="http://schemas.openxmlformats.org/package/2006/relationships"><Relationship Id="rId1" Type="http://schemas.openxmlformats.org/officeDocument/2006/relationships/image" Target="../media/image96.png"/><Relationship Id="rId2" Type="http://schemas.openxmlformats.org/officeDocument/2006/relationships/slideLayout" Target="../slideLayouts/slideLayout73.xml"/>
</Relationships>
</file>

<file path=ppt/slides/_rels/slide14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5.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13.xml"/>
</Relationships>
</file>

<file path=ppt/slides/_rels/slide16.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13.xml"/>
</Relationships>
</file>

<file path=ppt/slides/_rels/slide17.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slideLayout" Target="../slideLayouts/slideLayout13.xml"/>
</Relationships>
</file>

<file path=ppt/slides/_rels/slide1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3.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13.xml"/>
</Relationships>
</file>

<file path=ppt/slides/_rels/slide2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7.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13.xml"/>
</Relationships>
</file>

<file path=ppt/slides/_rels/slide2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3.xml"/>
</Relationships>
</file>

<file path=ppt/slides/_rels/slide30.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slideLayout" Target="../slideLayouts/slideLayout13.xml"/>
</Relationships>
</file>

<file path=ppt/slides/_rels/slide31.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slideLayout" Target="../slideLayouts/slideLayout13.xml"/>
</Relationships>
</file>

<file path=ppt/slides/_rels/slide32.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13.xml"/>
</Relationships>
</file>

<file path=ppt/slides/_rels/slide33.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image" Target="../media/image13.png"/><Relationship Id="rId3" Type="http://schemas.openxmlformats.org/officeDocument/2006/relationships/slideLayout" Target="../slideLayouts/slideLayout25.xml"/>
</Relationships>
</file>

<file path=ppt/slides/_rels/slide34.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image" Target="../media/image15.png"/><Relationship Id="rId3" Type="http://schemas.openxmlformats.org/officeDocument/2006/relationships/slideLayout" Target="../slideLayouts/slideLayout25.xml"/>
</Relationships>
</file>

<file path=ppt/slides/_rels/slide3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6.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slideLayout" Target="../slideLayouts/slideLayout13.xml"/>
</Relationships>
</file>

<file path=ppt/slides/_rels/slide37.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slideLayout" Target="../slideLayouts/slideLayout13.xml"/>
</Relationships>
</file>

<file path=ppt/slides/_rels/slide38.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13.xml"/>
</Relationships>
</file>

<file path=ppt/slides/_rels/slide39.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13.xml"/>
</Relationships>
</file>

<file path=ppt/slides/_rels/slide40.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slideLayout" Target="../slideLayouts/slideLayout13.xml"/>
</Relationships>
</file>

<file path=ppt/slides/_rels/slide41.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13.xml"/>
</Relationships>
</file>

<file path=ppt/slides/_rels/slide4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3.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13.xml"/>
</Relationships>
</file>

<file path=ppt/slides/_rels/slide44.xml.rels><?xml version="1.0" encoding="UTF-8"?>
<Relationships xmlns="http://schemas.openxmlformats.org/package/2006/relationships"><Relationship Id="rId1" Type="http://schemas.openxmlformats.org/officeDocument/2006/relationships/image" Target="../media/image23.png"/><Relationship Id="rId2" Type="http://schemas.openxmlformats.org/officeDocument/2006/relationships/slideLayout" Target="../slideLayouts/slideLayout13.xml"/>
</Relationships>
</file>

<file path=ppt/slides/_rels/slide4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7.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image" Target="../media/image25.png"/><Relationship Id="rId3" Type="http://schemas.openxmlformats.org/officeDocument/2006/relationships/slideLayout" Target="../slideLayouts/slideLayout13.xml"/>
</Relationships>
</file>

<file path=ppt/slides/_rels/slide4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9.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image" Target="../media/image27.png"/><Relationship Id="rId3" Type="http://schemas.openxmlformats.org/officeDocument/2006/relationships/image" Target="../media/image28.png"/><Relationship Id="rId4" Type="http://schemas.openxmlformats.org/officeDocument/2006/relationships/slideLayout" Target="../slideLayouts/slideLayout13.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0.xml.rels><?xml version="1.0" encoding="UTF-8"?>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0.png"/><Relationship Id="rId3" Type="http://schemas.openxmlformats.org/officeDocument/2006/relationships/image" Target="../media/image31.png"/><Relationship Id="rId4" Type="http://schemas.openxmlformats.org/officeDocument/2006/relationships/slideLayout" Target="../slideLayouts/slideLayout13.xml"/>
</Relationships>
</file>

<file path=ppt/slides/_rels/slide51.xml.rels><?xml version="1.0" encoding="UTF-8"?>
<Relationships xmlns="http://schemas.openxmlformats.org/package/2006/relationships"><Relationship Id="rId1" Type="http://schemas.openxmlformats.org/officeDocument/2006/relationships/image" Target="../media/image32.png"/><Relationship Id="rId2" Type="http://schemas.openxmlformats.org/officeDocument/2006/relationships/slideLayout" Target="../slideLayouts/slideLayout13.xml"/>
</Relationships>
</file>

<file path=ppt/slides/_rels/slide52.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53.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54.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55.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56.xml.rels><?xml version="1.0" encoding="UTF-8"?>
<Relationships xmlns="http://schemas.openxmlformats.org/package/2006/relationships"><Relationship Id="rId1" Type="http://schemas.openxmlformats.org/officeDocument/2006/relationships/image" Target="../media/image33.png"/><Relationship Id="rId2" Type="http://schemas.openxmlformats.org/officeDocument/2006/relationships/slideLayout" Target="../slideLayouts/slideLayout37.xml"/>
</Relationships>
</file>

<file path=ppt/slides/_rels/slide57.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58.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59.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0.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61.xml.rels><?xml version="1.0" encoding="UTF-8"?>
<Relationships xmlns="http://schemas.openxmlformats.org/package/2006/relationships"><Relationship Id="rId1" Type="http://schemas.openxmlformats.org/officeDocument/2006/relationships/image" Target="../media/image34.png"/><Relationship Id="rId2" Type="http://schemas.openxmlformats.org/officeDocument/2006/relationships/slideLayout" Target="../slideLayouts/slideLayout49.xml"/>
</Relationships>
</file>

<file path=ppt/slides/_rels/slide62.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63.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64.xml.rels><?xml version="1.0" encoding="UTF-8"?>
<Relationships xmlns="http://schemas.openxmlformats.org/package/2006/relationships"><Relationship Id="rId1" Type="http://schemas.openxmlformats.org/officeDocument/2006/relationships/image" Target="../media/image35.png"/><Relationship Id="rId2" Type="http://schemas.openxmlformats.org/officeDocument/2006/relationships/image" Target="../media/image36.png"/><Relationship Id="rId3" Type="http://schemas.openxmlformats.org/officeDocument/2006/relationships/slideLayout" Target="../slideLayouts/slideLayout49.xml"/>
</Relationships>
</file>

<file path=ppt/slides/_rels/slide65.xml.rels><?xml version="1.0" encoding="UTF-8"?>
<Relationships xmlns="http://schemas.openxmlformats.org/package/2006/relationships"><Relationship Id="rId1" Type="http://schemas.openxmlformats.org/officeDocument/2006/relationships/image" Target="../media/image37.png"/><Relationship Id="rId2" Type="http://schemas.openxmlformats.org/officeDocument/2006/relationships/image" Target="../media/image38.png"/><Relationship Id="rId3" Type="http://schemas.openxmlformats.org/officeDocument/2006/relationships/slideLayout" Target="../slideLayouts/slideLayout49.xml"/>
</Relationships>
</file>

<file path=ppt/slides/_rels/slide66.xml.rels><?xml version="1.0" encoding="UTF-8"?>
<Relationships xmlns="http://schemas.openxmlformats.org/package/2006/relationships"><Relationship Id="rId1" Type="http://schemas.openxmlformats.org/officeDocument/2006/relationships/image" Target="../media/image39.png"/><Relationship Id="rId2" Type="http://schemas.openxmlformats.org/officeDocument/2006/relationships/slideLayout" Target="../slideLayouts/slideLayout49.xml"/>
</Relationships>
</file>

<file path=ppt/slides/_rels/slide67.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68.xml.rels><?xml version="1.0" encoding="UTF-8"?>
<Relationships xmlns="http://schemas.openxmlformats.org/package/2006/relationships"><Relationship Id="rId1" Type="http://schemas.openxmlformats.org/officeDocument/2006/relationships/image" Target="../media/image40.png"/><Relationship Id="rId2" Type="http://schemas.openxmlformats.org/officeDocument/2006/relationships/slideLayout" Target="../slideLayouts/slideLayout49.xml"/>
</Relationships>
</file>

<file path=ppt/slides/_rels/slide69.xml.rels><?xml version="1.0" encoding="UTF-8"?>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49.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70.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71.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72.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73.xml.rels><?xml version="1.0" encoding="UTF-8"?>
<Relationships xmlns="http://schemas.openxmlformats.org/package/2006/relationships"><Relationship Id="rId1" Type="http://schemas.openxmlformats.org/officeDocument/2006/relationships/image" Target="../media/image42.png"/><Relationship Id="rId2" Type="http://schemas.openxmlformats.org/officeDocument/2006/relationships/slideLayout" Target="../slideLayouts/slideLayout49.xml"/>
</Relationships>
</file>

<file path=ppt/slides/_rels/slide74.xml.rels><?xml version="1.0" encoding="UTF-8"?>
<Relationships xmlns="http://schemas.openxmlformats.org/package/2006/relationships"><Relationship Id="rId1" Type="http://schemas.openxmlformats.org/officeDocument/2006/relationships/image" Target="../media/image43.png"/><Relationship Id="rId2" Type="http://schemas.openxmlformats.org/officeDocument/2006/relationships/image" Target="../media/image44.png"/><Relationship Id="rId3" Type="http://schemas.openxmlformats.org/officeDocument/2006/relationships/slideLayout" Target="../slideLayouts/slideLayout49.xml"/>
</Relationships>
</file>

<file path=ppt/slides/_rels/slide75.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76.xml.rels><?xml version="1.0" encoding="UTF-8"?>
<Relationships xmlns="http://schemas.openxmlformats.org/package/2006/relationships"><Relationship Id="rId1" Type="http://schemas.openxmlformats.org/officeDocument/2006/relationships/image" Target="../media/image45.png"/><Relationship Id="rId2" Type="http://schemas.openxmlformats.org/officeDocument/2006/relationships/image" Target="../media/image46.png"/><Relationship Id="rId3" Type="http://schemas.openxmlformats.org/officeDocument/2006/relationships/image" Target="../media/image47.png"/><Relationship Id="rId4" Type="http://schemas.openxmlformats.org/officeDocument/2006/relationships/slideLayout" Target="../slideLayouts/slideLayout49.xml"/>
</Relationships>
</file>

<file path=ppt/slides/_rels/slide77.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78.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79.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80.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81.xml.rels><?xml version="1.0" encoding="UTF-8"?>
<Relationships xmlns="http://schemas.openxmlformats.org/package/2006/relationships"><Relationship Id="rId1" Type="http://schemas.openxmlformats.org/officeDocument/2006/relationships/image" Target="../media/image48.png"/><Relationship Id="rId2" Type="http://schemas.openxmlformats.org/officeDocument/2006/relationships/slideLayout" Target="../slideLayouts/slideLayout49.xml"/>
</Relationships>
</file>

<file path=ppt/slides/_rels/slide82.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83.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84.xml.rels><?xml version="1.0" encoding="UTF-8"?>
<Relationships xmlns="http://schemas.openxmlformats.org/package/2006/relationships"><Relationship Id="rId1" Type="http://schemas.openxmlformats.org/officeDocument/2006/relationships/image" Target="../media/image49.png"/><Relationship Id="rId2" Type="http://schemas.openxmlformats.org/officeDocument/2006/relationships/image" Target="../media/image50.png"/><Relationship Id="rId3" Type="http://schemas.openxmlformats.org/officeDocument/2006/relationships/slideLayout" Target="../slideLayouts/slideLayout49.xml"/>
</Relationships>
</file>

<file path=ppt/slides/_rels/slide85.xml.rels><?xml version="1.0" encoding="UTF-8"?>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49.xml"/>
</Relationships>
</file>

<file path=ppt/slides/_rels/slide86.xml.rels><?xml version="1.0" encoding="UTF-8"?>
<Relationships xmlns="http://schemas.openxmlformats.org/package/2006/relationships"><Relationship Id="rId1" Type="http://schemas.openxmlformats.org/officeDocument/2006/relationships/image" Target="../media/image52.png"/><Relationship Id="rId2" Type="http://schemas.openxmlformats.org/officeDocument/2006/relationships/image" Target="../media/image53.png"/><Relationship Id="rId3" Type="http://schemas.openxmlformats.org/officeDocument/2006/relationships/slideLayout" Target="../slideLayouts/slideLayout49.xml"/>
</Relationships>
</file>

<file path=ppt/slides/_rels/slide87.xml.rels><?xml version="1.0" encoding="UTF-8"?>
<Relationships xmlns="http://schemas.openxmlformats.org/package/2006/relationships"><Relationship Id="rId1" Type="http://schemas.openxmlformats.org/officeDocument/2006/relationships/image" Target="../media/image54.png"/><Relationship Id="rId2" Type="http://schemas.openxmlformats.org/officeDocument/2006/relationships/slideLayout" Target="../slideLayouts/slideLayout49.xml"/>
</Relationships>
</file>

<file path=ppt/slides/_rels/slide88.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89.xml.rels><?xml version="1.0" encoding="UTF-8"?>
<Relationships xmlns="http://schemas.openxmlformats.org/package/2006/relationships"><Relationship Id="rId1" Type="http://schemas.openxmlformats.org/officeDocument/2006/relationships/image" Target="../media/image55.png"/><Relationship Id="rId2" Type="http://schemas.openxmlformats.org/officeDocument/2006/relationships/slideLayout" Target="../slideLayouts/slideLayout49.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90.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91.xml.rels><?xml version="1.0" encoding="UTF-8"?>
<Relationships xmlns="http://schemas.openxmlformats.org/package/2006/relationships"><Relationship Id="rId1" Type="http://schemas.openxmlformats.org/officeDocument/2006/relationships/image" Target="../media/image56.png"/><Relationship Id="rId2" Type="http://schemas.openxmlformats.org/officeDocument/2006/relationships/slideLayout" Target="../slideLayouts/slideLayout49.xml"/>
</Relationships>
</file>

<file path=ppt/slides/_rels/slide92.xml.rels><?xml version="1.0" encoding="UTF-8"?>
<Relationships xmlns="http://schemas.openxmlformats.org/package/2006/relationships"><Relationship Id="rId1" Type="http://schemas.openxmlformats.org/officeDocument/2006/relationships/image" Target="../media/image57.png"/><Relationship Id="rId2" Type="http://schemas.openxmlformats.org/officeDocument/2006/relationships/slideLayout" Target="../slideLayouts/slideLayout49.xml"/>
</Relationships>
</file>

<file path=ppt/slides/_rels/slide93.xml.rels><?xml version="1.0" encoding="UTF-8"?>
<Relationships xmlns="http://schemas.openxmlformats.org/package/2006/relationships"><Relationship Id="rId1" Type="http://schemas.openxmlformats.org/officeDocument/2006/relationships/image" Target="../media/image58.png"/><Relationship Id="rId2" Type="http://schemas.openxmlformats.org/officeDocument/2006/relationships/slideLayout" Target="../slideLayouts/slideLayout49.xml"/>
</Relationships>
</file>

<file path=ppt/slides/_rels/slide94.xml.rels><?xml version="1.0" encoding="UTF-8"?>
<Relationships xmlns="http://schemas.openxmlformats.org/package/2006/relationships"><Relationship Id="rId1" Type="http://schemas.openxmlformats.org/officeDocument/2006/relationships/image" Target="../media/image59.png"/><Relationship Id="rId2" Type="http://schemas.openxmlformats.org/officeDocument/2006/relationships/slideLayout" Target="../slideLayouts/slideLayout49.xml"/>
</Relationships>
</file>

<file path=ppt/slides/_rels/slide95.xml.rels><?xml version="1.0" encoding="UTF-8"?>
<Relationships xmlns="http://schemas.openxmlformats.org/package/2006/relationships"><Relationship Id="rId1" Type="http://schemas.openxmlformats.org/officeDocument/2006/relationships/image" Target="../media/image60.png"/><Relationship Id="rId2" Type="http://schemas.openxmlformats.org/officeDocument/2006/relationships/slideLayout" Target="../slideLayouts/slideLayout49.xml"/>
</Relationships>
</file>

<file path=ppt/slides/_rels/slide96.xml.rels><?xml version="1.0" encoding="UTF-8"?>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49.xml"/>
</Relationships>
</file>

<file path=ppt/slides/_rels/slide97.xml.rels><?xml version="1.0" encoding="UTF-8"?>
<Relationships xmlns="http://schemas.openxmlformats.org/package/2006/relationships"><Relationship Id="rId1" Type="http://schemas.openxmlformats.org/officeDocument/2006/relationships/image" Target="../media/image62.png"/><Relationship Id="rId2" Type="http://schemas.openxmlformats.org/officeDocument/2006/relationships/slideLayout" Target="../slideLayouts/slideLayout49.xml"/>
</Relationships>
</file>

<file path=ppt/slides/_rels/slide98.xml.rels><?xml version="1.0" encoding="UTF-8"?>
<Relationships xmlns="http://schemas.openxmlformats.org/package/2006/relationships"><Relationship Id="rId1" Type="http://schemas.openxmlformats.org/officeDocument/2006/relationships/image" Target="../media/image63.png"/><Relationship Id="rId2" Type="http://schemas.openxmlformats.org/officeDocument/2006/relationships/slideLayout" Target="../slideLayouts/slideLayout49.xml"/>
</Relationships>
</file>

<file path=ppt/slides/_rels/slide99.xml.rels><?xml version="1.0" encoding="UTF-8"?>
<Relationships xmlns="http://schemas.openxmlformats.org/package/2006/relationships"><Relationship Id="rId1" Type="http://schemas.openxmlformats.org/officeDocument/2006/relationships/image" Target="../media/image64.png"/><Relationship Id="rId2" Type="http://schemas.openxmlformats.org/officeDocument/2006/relationships/slideLayout" Target="../slideLayouts/slideLayout61.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0" name="PlaceHolder 1"/>
          <p:cNvSpPr>
            <a:spLocks noGrp="1"/>
          </p:cNvSpPr>
          <p:nvPr>
            <p:ph type="title"/>
          </p:nvPr>
        </p:nvSpPr>
        <p:spPr>
          <a:xfrm>
            <a:off x="0" y="1620000"/>
            <a:ext cx="8997480" cy="1077480"/>
          </a:xfrm>
          <a:prstGeom prst="rect">
            <a:avLst/>
          </a:prstGeom>
          <a:noFill/>
          <a:ln w="0">
            <a:noFill/>
          </a:ln>
        </p:spPr>
        <p:txBody>
          <a:bodyPr lIns="0" rIns="0" tIns="0" bIns="0" anchor="ctr">
            <a:noAutofit/>
          </a:bodyPr>
          <a:p>
            <a:pPr algn="ctr">
              <a:lnSpc>
                <a:spcPct val="100000"/>
              </a:lnSpc>
              <a:buNone/>
            </a:pPr>
            <a:r>
              <a:rPr b="0" lang="en-IN" sz="3300" spc="-1" strike="noStrike">
                <a:solidFill>
                  <a:srgbClr val="dd4100"/>
                </a:solidFill>
                <a:latin typeface="Arial"/>
              </a:rPr>
              <a:t>Training.</a:t>
            </a:r>
            <a:endParaRPr b="0" lang="en-IN" sz="3300" spc="-1" strike="noStrike">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9" name="PlaceHolder 1"/>
          <p:cNvSpPr>
            <a:spLocks noGrp="1"/>
          </p:cNvSpPr>
          <p:nvPr>
            <p:ph type="title"/>
          </p:nvPr>
        </p:nvSpPr>
        <p:spPr>
          <a:xfrm>
            <a:off x="360000" y="180000"/>
            <a:ext cx="9357480" cy="47556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Prototyping.</a:t>
            </a:r>
            <a:r>
              <a:rPr b="0" lang="en-IN" sz="3300" spc="-1" strike="noStrike">
                <a:solidFill>
                  <a:srgbClr val="ffffff"/>
                </a:solidFill>
                <a:latin typeface="Arial"/>
              </a:rPr>
              <a:t>	</a:t>
            </a:r>
            <a:r>
              <a:rPr b="0" lang="en-IN" sz="3300" spc="-1" strike="noStrike">
                <a:solidFill>
                  <a:srgbClr val="ffffff"/>
                </a:solidFill>
                <a:latin typeface="Arial"/>
              </a:rPr>
              <a:t>	</a:t>
            </a:r>
            <a:endParaRPr b="0" lang="en-IN" sz="3300" spc="-1" strike="noStrike">
              <a:latin typeface="Arial"/>
            </a:endParaRPr>
          </a:p>
        </p:txBody>
      </p:sp>
      <p:sp>
        <p:nvSpPr>
          <p:cNvPr id="320" name="PlaceHolder 2"/>
          <p:cNvSpPr>
            <a:spLocks noGrp="1"/>
          </p:cNvSpPr>
          <p:nvPr>
            <p:ph/>
          </p:nvPr>
        </p:nvSpPr>
        <p:spPr>
          <a:xfrm>
            <a:off x="360000" y="1080000"/>
            <a:ext cx="9357480" cy="3597480"/>
          </a:xfrm>
          <a:prstGeom prst="rect">
            <a:avLst/>
          </a:prstGeom>
          <a:noFill/>
          <a:ln w="0">
            <a:noFill/>
          </a:ln>
        </p:spPr>
        <p:txBody>
          <a:bodyPr lIns="0" rIns="0" tIns="0" bIns="0" anchor="t">
            <a:noAutofit/>
          </a:bodyPr>
          <a:p>
            <a:pPr marL="432000" indent="-324000">
              <a:lnSpc>
                <a:spcPct val="100000"/>
              </a:lnSpc>
              <a:spcBef>
                <a:spcPts val="1060"/>
              </a:spcBef>
              <a:buClr>
                <a:srgbClr val="77caee"/>
              </a:buClr>
              <a:buSzPct val="45000"/>
              <a:buFont typeface="Wingdings" charset="2"/>
              <a:buChar char=""/>
            </a:pPr>
            <a:r>
              <a:rPr b="0" lang="en-IN" sz="1800" spc="-1" strike="noStrike">
                <a:solidFill>
                  <a:srgbClr val="009bdd"/>
                </a:solidFill>
                <a:latin typeface="Arial"/>
              </a:rPr>
              <a:t>Prototyping involves creating a preliminary version of the software to gather feedback and validate concepts before full-scale development.</a:t>
            </a:r>
            <a:endParaRPr b="0" lang="en-IN" sz="1800" spc="-1" strike="noStrike">
              <a:latin typeface="Arial"/>
            </a:endParaRPr>
          </a:p>
          <a:p>
            <a:pPr marL="432000" indent="-324000">
              <a:lnSpc>
                <a:spcPct val="100000"/>
              </a:lnSpc>
              <a:spcBef>
                <a:spcPts val="1060"/>
              </a:spcBef>
              <a:buClr>
                <a:srgbClr val="77caee"/>
              </a:buClr>
              <a:buSzPct val="45000"/>
              <a:buFont typeface="Wingdings" charset="2"/>
              <a:buChar char=""/>
            </a:pPr>
            <a:r>
              <a:rPr b="1" lang="en-IN" sz="1800" spc="-1" strike="noStrike">
                <a:solidFill>
                  <a:srgbClr val="009bdd"/>
                </a:solidFill>
                <a:latin typeface="Arial"/>
              </a:rPr>
              <a:t>Steps in Prototyping:</a:t>
            </a:r>
            <a:endParaRPr b="0" lang="en-IN" sz="1800" spc="-1" strike="noStrike">
              <a:latin typeface="Arial"/>
            </a:endParaRPr>
          </a:p>
          <a:p>
            <a:pPr marL="432000" indent="-324000">
              <a:lnSpc>
                <a:spcPct val="100000"/>
              </a:lnSpc>
              <a:spcBef>
                <a:spcPts val="1060"/>
              </a:spcBef>
              <a:buClr>
                <a:srgbClr val="77caee"/>
              </a:buClr>
              <a:buSzPct val="45000"/>
              <a:buFont typeface="Wingdings" charset="2"/>
              <a:buChar char=""/>
            </a:pPr>
            <a:r>
              <a:rPr b="1" lang="en-IN" sz="1800" spc="-1" strike="noStrike">
                <a:solidFill>
                  <a:srgbClr val="009bdd"/>
                </a:solidFill>
                <a:latin typeface="Arial"/>
              </a:rPr>
              <a:t>Gather Requirements</a:t>
            </a:r>
            <a:r>
              <a:rPr b="0" lang="en-IN" sz="1800" spc="-1" strike="noStrike">
                <a:solidFill>
                  <a:srgbClr val="009bdd"/>
                </a:solidFill>
                <a:latin typeface="Arial"/>
              </a:rPr>
              <a:t>: Identify the specific features to be prototyped.</a:t>
            </a:r>
            <a:endParaRPr b="0" lang="en-IN" sz="1800" spc="-1" strike="noStrike">
              <a:latin typeface="Arial"/>
            </a:endParaRPr>
          </a:p>
          <a:p>
            <a:pPr marL="432000" indent="-324000">
              <a:lnSpc>
                <a:spcPct val="100000"/>
              </a:lnSpc>
              <a:spcBef>
                <a:spcPts val="1060"/>
              </a:spcBef>
              <a:buClr>
                <a:srgbClr val="77caee"/>
              </a:buClr>
              <a:buSzPct val="45000"/>
              <a:buFont typeface="Wingdings" charset="2"/>
              <a:buChar char=""/>
            </a:pPr>
            <a:r>
              <a:rPr b="1" lang="en-IN" sz="1800" spc="-1" strike="noStrike">
                <a:solidFill>
                  <a:srgbClr val="009bdd"/>
                </a:solidFill>
                <a:latin typeface="Arial"/>
              </a:rPr>
              <a:t>Develop Prototype</a:t>
            </a:r>
            <a:r>
              <a:rPr b="0" lang="en-IN" sz="1800" spc="-1" strike="noStrike">
                <a:solidFill>
                  <a:srgbClr val="009bdd"/>
                </a:solidFill>
                <a:latin typeface="Arial"/>
              </a:rPr>
              <a:t>: Build the model using tools or frameworks (e.g., Figma, HTML/CSS, or React).</a:t>
            </a:r>
            <a:endParaRPr b="0" lang="en-IN" sz="1800" spc="-1" strike="noStrike">
              <a:latin typeface="Arial"/>
            </a:endParaRPr>
          </a:p>
          <a:p>
            <a:pPr marL="432000" indent="-324000">
              <a:lnSpc>
                <a:spcPct val="100000"/>
              </a:lnSpc>
              <a:spcBef>
                <a:spcPts val="1060"/>
              </a:spcBef>
              <a:buClr>
                <a:srgbClr val="77caee"/>
              </a:buClr>
              <a:buSzPct val="45000"/>
              <a:buFont typeface="Wingdings" charset="2"/>
              <a:buChar char=""/>
            </a:pPr>
            <a:r>
              <a:rPr b="1" lang="en-IN" sz="1800" spc="-1" strike="noStrike">
                <a:solidFill>
                  <a:srgbClr val="009bdd"/>
                </a:solidFill>
                <a:latin typeface="Arial"/>
              </a:rPr>
              <a:t>User Feedback</a:t>
            </a:r>
            <a:r>
              <a:rPr b="0" lang="en-IN" sz="1800" spc="-1" strike="noStrike">
                <a:solidFill>
                  <a:srgbClr val="009bdd"/>
                </a:solidFill>
                <a:latin typeface="Arial"/>
              </a:rPr>
              <a:t>: Present the prototype to stakeholders or users for input.</a:t>
            </a:r>
            <a:endParaRPr b="0" lang="en-IN" sz="1800" spc="-1" strike="noStrike">
              <a:latin typeface="Arial"/>
            </a:endParaRPr>
          </a:p>
          <a:p>
            <a:pPr marL="432000" indent="-324000">
              <a:lnSpc>
                <a:spcPct val="100000"/>
              </a:lnSpc>
              <a:spcBef>
                <a:spcPts val="1060"/>
              </a:spcBef>
              <a:buClr>
                <a:srgbClr val="77caee"/>
              </a:buClr>
              <a:buSzPct val="45000"/>
              <a:buFont typeface="Wingdings" charset="2"/>
              <a:buChar char=""/>
            </a:pPr>
            <a:r>
              <a:rPr b="1" lang="en-IN" sz="1800" spc="-1" strike="noStrike">
                <a:solidFill>
                  <a:srgbClr val="009bdd"/>
                </a:solidFill>
                <a:latin typeface="Arial"/>
              </a:rPr>
              <a:t>Refine and Iterate</a:t>
            </a:r>
            <a:r>
              <a:rPr b="0" lang="en-IN" sz="1800" spc="-1" strike="noStrike">
                <a:solidFill>
                  <a:srgbClr val="009bdd"/>
                </a:solidFill>
                <a:latin typeface="Arial"/>
              </a:rPr>
              <a:t>: Make adjustments based on feedback.</a:t>
            </a:r>
            <a:endParaRPr b="0" lang="en-IN" sz="1800" spc="-1" strike="noStrike">
              <a:latin typeface="Arial"/>
            </a:endParaRPr>
          </a:p>
          <a:p>
            <a:pPr marL="432000" indent="-324000">
              <a:lnSpc>
                <a:spcPct val="100000"/>
              </a:lnSpc>
              <a:spcBef>
                <a:spcPts val="1060"/>
              </a:spcBef>
              <a:buClr>
                <a:srgbClr val="77caee"/>
              </a:buClr>
              <a:buSzPct val="45000"/>
              <a:buFont typeface="Wingdings" charset="2"/>
              <a:buChar char=""/>
            </a:pPr>
            <a:r>
              <a:rPr b="1" lang="en-IN" sz="1800" spc="-1" strike="noStrike">
                <a:solidFill>
                  <a:srgbClr val="009bdd"/>
                </a:solidFill>
                <a:latin typeface="Arial"/>
              </a:rPr>
              <a:t>Final Validation</a:t>
            </a:r>
            <a:r>
              <a:rPr b="0" lang="en-IN" sz="1800" spc="-1" strike="noStrike">
                <a:solidFill>
                  <a:srgbClr val="009bdd"/>
                </a:solidFill>
                <a:latin typeface="Arial"/>
              </a:rPr>
              <a:t>: Ensure the prototype aligns with requirements before moving to full-scale development.</a:t>
            </a:r>
            <a:endParaRPr b="0" lang="en-IN" sz="18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1800" spc="-1" strike="noStrike">
                <a:solidFill>
                  <a:srgbClr val="009bdd"/>
                </a:solidFill>
                <a:latin typeface="Arial"/>
              </a:rPr>
              <a:t>Prototyping – Example of Scheneider prototyping.</a:t>
            </a:r>
            <a:endParaRPr b="0" lang="en-IN" sz="18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1800" spc="-1" strike="noStrike">
                <a:solidFill>
                  <a:srgbClr val="009bdd"/>
                </a:solidFill>
                <a:latin typeface="Arial"/>
              </a:rPr>
              <a:t> </a:t>
            </a:r>
            <a:endParaRPr b="0" lang="en-IN" sz="1800" spc="-1" strike="noStrike">
              <a:latin typeface="Arial"/>
            </a:endParaRPr>
          </a:p>
        </p:txBody>
      </p:sp>
      <p:sp>
        <p:nvSpPr>
          <p:cNvPr id="4" name="PlaceHolder 3"/>
          <p:cNvSpPr>
            <a:spLocks noGrp="1"/>
          </p:cNvSpPr>
          <p:nvPr>
            <p:ph type="sldNum" idx="2"/>
          </p:nvPr>
        </p:nvSpPr>
        <p:spPr/>
        <p:txBody>
          <a:bodyPr/>
          <a:p>
            <a:fld id="{4C539E10-52B4-4255-9A6A-E37C3FA92640}" type="slidenum">
              <a:t>10</a:t>
            </a:fld>
          </a:p>
        </p:txBody>
      </p:sp>
      <p:sp>
        <p:nvSpPr>
          <p:cNvPr id="5" name="PlaceHolder 4"/>
          <p:cNvSpPr>
            <a:spLocks noGrp="1"/>
          </p:cNvSpPr>
          <p:nvPr>
            <p:ph type="dt" idx="3"/>
          </p:nvPr>
        </p:nvSpPr>
        <p:spPr/>
        <p:txBody>
          <a:bodyPr/>
          <a:p>
            <a:fld id="{6EFFA483-EFD8-45EC-95E0-95E241AD2FF0}" type="datetime1">
              <a:rPr lang="en-IN"/>
              <a:t>17/12/2024</a:t>
            </a:fld>
          </a:p>
        </p:txBody>
      </p:sp>
    </p:spTree>
  </p:cSld>
  <mc:AlternateContent>
    <mc:Choice Requires="p14">
      <p:transition spd="slow" p14:dur="2000"/>
    </mc:Choice>
    <mc:Fallback>
      <p:transition spd="slow"/>
    </mc:Fallback>
  </mc:AlternateContent>
</p:sld>
</file>

<file path=ppt/slides/slide10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5" name="PlaceHolder 1"/>
          <p:cNvSpPr>
            <a:spLocks noGrp="1"/>
          </p:cNvSpPr>
          <p:nvPr>
            <p:ph type="title"/>
          </p:nvPr>
        </p:nvSpPr>
        <p:spPr>
          <a:xfrm>
            <a:off x="360000" y="180000"/>
            <a:ext cx="9357480" cy="47556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Subqueries</a:t>
            </a:r>
            <a:endParaRPr b="0" lang="en-IN" sz="4400" spc="-1" strike="noStrike">
              <a:latin typeface="Arial"/>
            </a:endParaRPr>
          </a:p>
        </p:txBody>
      </p:sp>
      <p:sp>
        <p:nvSpPr>
          <p:cNvPr id="556" name="PlaceHolder 2"/>
          <p:cNvSpPr>
            <a:spLocks noGrp="1"/>
          </p:cNvSpPr>
          <p:nvPr>
            <p:ph/>
          </p:nvPr>
        </p:nvSpPr>
        <p:spPr>
          <a:xfrm>
            <a:off x="360000" y="1080000"/>
            <a:ext cx="9357480" cy="359748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2200" spc="-1" strike="noStrike">
                <a:latin typeface="Arial"/>
              </a:rPr>
              <a:t>What is the differenc between these two queries. What would be result of it.  </a:t>
            </a:r>
            <a:endParaRPr b="0" lang="en-IN" sz="2200" spc="-1" strike="noStrike">
              <a:latin typeface="Arial"/>
            </a:endParaRPr>
          </a:p>
        </p:txBody>
      </p:sp>
      <p:pic>
        <p:nvPicPr>
          <p:cNvPr id="557" name="" descr=""/>
          <p:cNvPicPr/>
          <p:nvPr/>
        </p:nvPicPr>
        <p:blipFill>
          <a:blip r:embed="rId1"/>
          <a:stretch/>
        </p:blipFill>
        <p:spPr>
          <a:xfrm>
            <a:off x="900000" y="1980000"/>
            <a:ext cx="6362280" cy="1462320"/>
          </a:xfrm>
          <a:prstGeom prst="rect">
            <a:avLst/>
          </a:prstGeom>
          <a:ln w="0">
            <a:noFill/>
          </a:ln>
        </p:spPr>
      </p:pic>
      <p:pic>
        <p:nvPicPr>
          <p:cNvPr id="558" name="" descr=""/>
          <p:cNvPicPr/>
          <p:nvPr/>
        </p:nvPicPr>
        <p:blipFill>
          <a:blip r:embed="rId2"/>
          <a:stretch/>
        </p:blipFill>
        <p:spPr>
          <a:xfrm>
            <a:off x="596160" y="3787920"/>
            <a:ext cx="6423480" cy="1431720"/>
          </a:xfrm>
          <a:prstGeom prst="rect">
            <a:avLst/>
          </a:prstGeom>
          <a:ln w="0">
            <a:noFill/>
          </a:ln>
        </p:spPr>
      </p:pic>
      <p:sp>
        <p:nvSpPr>
          <p:cNvPr id="4" name="PlaceHolder 3"/>
          <p:cNvSpPr>
            <a:spLocks noGrp="1"/>
          </p:cNvSpPr>
          <p:nvPr>
            <p:ph type="sldNum" idx="14"/>
          </p:nvPr>
        </p:nvSpPr>
        <p:spPr/>
        <p:txBody>
          <a:bodyPr/>
          <a:p>
            <a:fld id="{F7756C42-064F-4515-807F-0E910B08F84A}" type="slidenum">
              <a:t>100</a:t>
            </a:fld>
          </a:p>
        </p:txBody>
      </p:sp>
      <p:sp>
        <p:nvSpPr>
          <p:cNvPr id="5" name="PlaceHolder 4"/>
          <p:cNvSpPr>
            <a:spLocks noGrp="1"/>
          </p:cNvSpPr>
          <p:nvPr>
            <p:ph type="dt" idx="15"/>
          </p:nvPr>
        </p:nvSpPr>
        <p:spPr/>
        <p:txBody>
          <a:bodyPr/>
          <a:p>
            <a:fld id="{92DADC93-2606-4E6E-B1EF-2A0ABA76174F}" type="datetime1">
              <a:rPr lang="en-IN"/>
              <a:t>17/12/2024</a:t>
            </a:fld>
          </a:p>
        </p:txBody>
      </p:sp>
    </p:spTree>
  </p:cSld>
  <mc:AlternateContent>
    <mc:Choice Requires="p14">
      <p:transition spd="slow" p14:dur="2000"/>
    </mc:Choice>
    <mc:Fallback>
      <p:transition spd="slow"/>
    </mc:Fallback>
  </mc:AlternateContent>
</p:sld>
</file>

<file path=ppt/slides/slide10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9" name="PlaceHolder 1"/>
          <p:cNvSpPr>
            <a:spLocks noGrp="1"/>
          </p:cNvSpPr>
          <p:nvPr>
            <p:ph type="title"/>
          </p:nvPr>
        </p:nvSpPr>
        <p:spPr>
          <a:xfrm>
            <a:off x="360000" y="180000"/>
            <a:ext cx="9357480" cy="47556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Correlated subqueries</a:t>
            </a:r>
            <a:endParaRPr b="0" lang="en-IN" sz="4400" spc="-1" strike="noStrike">
              <a:latin typeface="Arial"/>
            </a:endParaRPr>
          </a:p>
        </p:txBody>
      </p:sp>
      <p:sp>
        <p:nvSpPr>
          <p:cNvPr id="560" name="PlaceHolder 2"/>
          <p:cNvSpPr>
            <a:spLocks noGrp="1"/>
          </p:cNvSpPr>
          <p:nvPr>
            <p:ph/>
          </p:nvPr>
        </p:nvSpPr>
        <p:spPr>
          <a:xfrm>
            <a:off x="362160" y="1080000"/>
            <a:ext cx="9357480" cy="359748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2200" spc="-1" strike="noStrike">
                <a:latin typeface="Arial"/>
              </a:rPr>
              <a:t> </a:t>
            </a:r>
            <a:endParaRPr b="0" lang="en-IN" sz="2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200" spc="-1" strike="noStrike">
                <a:latin typeface="Arial"/>
              </a:rPr>
              <a:t>   </a:t>
            </a:r>
            <a:endParaRPr b="0" lang="en-IN" sz="2200" spc="-1" strike="noStrike">
              <a:latin typeface="Arial"/>
            </a:endParaRPr>
          </a:p>
        </p:txBody>
      </p:sp>
      <p:sp>
        <p:nvSpPr>
          <p:cNvPr id="561" name="PlaceHolder 5"/>
          <p:cNvSpPr/>
          <p:nvPr/>
        </p:nvSpPr>
        <p:spPr>
          <a:xfrm>
            <a:off x="362160" y="1080000"/>
            <a:ext cx="9357480" cy="3597480"/>
          </a:xfrm>
          <a:prstGeom prst="rect">
            <a:avLst/>
          </a:prstGeom>
          <a:noFill/>
          <a:ln w="0">
            <a:noFill/>
          </a:ln>
        </p:spPr>
        <p:style>
          <a:lnRef idx="0"/>
          <a:fillRef idx="0"/>
          <a:effectRef idx="0"/>
          <a:fontRef idx="minor"/>
        </p:style>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2600" spc="-1" strike="noStrike">
                <a:latin typeface="Arial"/>
              </a:rPr>
              <a:t> </a:t>
            </a:r>
            <a:r>
              <a:rPr b="0" lang="en-IN" sz="2600" spc="-1" strike="noStrike">
                <a:latin typeface="Arial"/>
              </a:rPr>
              <a:t>In MySQL, correlated subqueries are a type of subquery where the subquery depends on the outer query for its values. Unlike a simple subquery, which can execute independently, a correlated subquery is executed repeatedly—once for each row being considered by the outer query.   </a:t>
            </a:r>
            <a:endParaRPr b="0" lang="en-IN" sz="2600" spc="-1" strike="noStrike">
              <a:latin typeface="Arial"/>
            </a:endParaRPr>
          </a:p>
        </p:txBody>
      </p:sp>
      <p:sp>
        <p:nvSpPr>
          <p:cNvPr id="562" name="PlaceHolder 6"/>
          <p:cNvSpPr/>
          <p:nvPr/>
        </p:nvSpPr>
        <p:spPr>
          <a:xfrm>
            <a:off x="362160" y="1080000"/>
            <a:ext cx="9357480" cy="3597480"/>
          </a:xfrm>
          <a:prstGeom prst="rect">
            <a:avLst/>
          </a:prstGeom>
          <a:noFill/>
          <a:ln w="0">
            <a:noFill/>
          </a:ln>
        </p:spPr>
        <p:style>
          <a:lnRef idx="0"/>
          <a:fillRef idx="0"/>
          <a:effectRef idx="0"/>
          <a:fontRef idx="minor"/>
        </p:style>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2200" spc="-1" strike="noStrike">
                <a:latin typeface="Arial"/>
              </a:rPr>
              <a:t> </a:t>
            </a:r>
            <a:endParaRPr b="0" lang="en-IN" sz="2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200" spc="-1" strike="noStrike">
                <a:latin typeface="Arial"/>
              </a:rPr>
              <a:t>   </a:t>
            </a:r>
            <a:endParaRPr b="0" lang="en-IN" sz="2200" spc="-1" strike="noStrike">
              <a:latin typeface="Arial"/>
            </a:endParaRPr>
          </a:p>
        </p:txBody>
      </p:sp>
      <p:sp>
        <p:nvSpPr>
          <p:cNvPr id="4" name="PlaceHolder 3"/>
          <p:cNvSpPr>
            <a:spLocks noGrp="1"/>
          </p:cNvSpPr>
          <p:nvPr>
            <p:ph type="sldNum" idx="14"/>
          </p:nvPr>
        </p:nvSpPr>
        <p:spPr/>
        <p:txBody>
          <a:bodyPr/>
          <a:p>
            <a:fld id="{D2B41BD3-4ED3-4DAC-A5A0-4D97B5A88535}" type="slidenum">
              <a:t>101</a:t>
            </a:fld>
          </a:p>
        </p:txBody>
      </p:sp>
      <p:sp>
        <p:nvSpPr>
          <p:cNvPr id="5" name="PlaceHolder 4"/>
          <p:cNvSpPr>
            <a:spLocks noGrp="1"/>
          </p:cNvSpPr>
          <p:nvPr>
            <p:ph type="dt" idx="15"/>
          </p:nvPr>
        </p:nvSpPr>
        <p:spPr/>
        <p:txBody>
          <a:bodyPr/>
          <a:p>
            <a:fld id="{A78069FB-2ABA-42AC-845C-23331095DE11}" type="datetime1">
              <a:rPr lang="en-IN"/>
              <a:t>17/12/2024</a:t>
            </a:fld>
          </a:p>
        </p:txBody>
      </p:sp>
    </p:spTree>
  </p:cSld>
  <mc:AlternateContent>
    <mc:Choice Requires="p14">
      <p:transition spd="slow" p14:dur="2000"/>
    </mc:Choice>
    <mc:Fallback>
      <p:transition spd="slow"/>
    </mc:Fallback>
  </mc:AlternateContent>
</p:sld>
</file>

<file path=ppt/slides/slide10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3" name="PlaceHolder 1"/>
          <p:cNvSpPr>
            <a:spLocks noGrp="1"/>
          </p:cNvSpPr>
          <p:nvPr>
            <p:ph type="title"/>
          </p:nvPr>
        </p:nvSpPr>
        <p:spPr>
          <a:xfrm>
            <a:off x="360000" y="180000"/>
            <a:ext cx="9357480" cy="47556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Non-correlated subqueries</a:t>
            </a:r>
            <a:endParaRPr b="0" lang="en-IN" sz="4400" spc="-1" strike="noStrike">
              <a:latin typeface="Arial"/>
            </a:endParaRPr>
          </a:p>
        </p:txBody>
      </p:sp>
      <p:sp>
        <p:nvSpPr>
          <p:cNvPr id="564" name="PlaceHolder 2"/>
          <p:cNvSpPr>
            <a:spLocks noGrp="1"/>
          </p:cNvSpPr>
          <p:nvPr>
            <p:ph/>
          </p:nvPr>
        </p:nvSpPr>
        <p:spPr>
          <a:xfrm>
            <a:off x="360000" y="1080000"/>
            <a:ext cx="9357480" cy="359748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3200" spc="-1" strike="noStrike">
                <a:latin typeface="Arial"/>
              </a:rPr>
              <a:t>A non-correlated subquery in MySQL is a subquery that is independent of the outer query. This means the subquery can be executed on its own and does not rely on values from the outer query. It is essentially a self-contained query that returns a result set to be used by the outer query.</a:t>
            </a:r>
            <a:endParaRPr b="0" lang="en-IN" sz="3200" spc="-1" strike="noStrike">
              <a:latin typeface="Arial"/>
            </a:endParaRPr>
          </a:p>
        </p:txBody>
      </p:sp>
      <p:sp>
        <p:nvSpPr>
          <p:cNvPr id="4" name="PlaceHolder 3"/>
          <p:cNvSpPr>
            <a:spLocks noGrp="1"/>
          </p:cNvSpPr>
          <p:nvPr>
            <p:ph type="sldNum" idx="14"/>
          </p:nvPr>
        </p:nvSpPr>
        <p:spPr/>
        <p:txBody>
          <a:bodyPr/>
          <a:p>
            <a:fld id="{A477F276-183F-4C4A-B2AD-396ED3D22B1D}" type="slidenum">
              <a:t>102</a:t>
            </a:fld>
          </a:p>
        </p:txBody>
      </p:sp>
      <p:sp>
        <p:nvSpPr>
          <p:cNvPr id="5" name="PlaceHolder 4"/>
          <p:cNvSpPr>
            <a:spLocks noGrp="1"/>
          </p:cNvSpPr>
          <p:nvPr>
            <p:ph type="dt" idx="15"/>
          </p:nvPr>
        </p:nvSpPr>
        <p:spPr/>
        <p:txBody>
          <a:bodyPr/>
          <a:p>
            <a:fld id="{CCCE43F7-63AB-4A13-88BF-1B4B876FEDAD}" type="datetime1">
              <a:rPr lang="en-IN"/>
              <a:t>17/12/2024</a:t>
            </a:fld>
          </a:p>
        </p:txBody>
      </p:sp>
    </p:spTree>
  </p:cSld>
  <mc:AlternateContent>
    <mc:Choice Requires="p14">
      <p:transition spd="slow" p14:dur="2000"/>
    </mc:Choice>
    <mc:Fallback>
      <p:transition spd="slow"/>
    </mc:Fallback>
  </mc:AlternateContent>
</p:sld>
</file>

<file path=ppt/slides/slide10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5" name="PlaceHolder 1"/>
          <p:cNvSpPr>
            <a:spLocks noGrp="1"/>
          </p:cNvSpPr>
          <p:nvPr>
            <p:ph type="title"/>
          </p:nvPr>
        </p:nvSpPr>
        <p:spPr>
          <a:xfrm>
            <a:off x="360000" y="180000"/>
            <a:ext cx="9357480" cy="47556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Views</a:t>
            </a:r>
            <a:endParaRPr b="0" lang="en-IN" sz="4400" spc="-1" strike="noStrike">
              <a:latin typeface="Arial"/>
            </a:endParaRPr>
          </a:p>
        </p:txBody>
      </p:sp>
      <p:sp>
        <p:nvSpPr>
          <p:cNvPr id="566" name="PlaceHolder 2"/>
          <p:cNvSpPr>
            <a:spLocks noGrp="1"/>
          </p:cNvSpPr>
          <p:nvPr>
            <p:ph/>
          </p:nvPr>
        </p:nvSpPr>
        <p:spPr>
          <a:xfrm>
            <a:off x="360000" y="1080000"/>
            <a:ext cx="9357480" cy="3597480"/>
          </a:xfrm>
          <a:prstGeom prst="rect">
            <a:avLst/>
          </a:prstGeom>
          <a:noFill/>
          <a:ln w="0">
            <a:noFill/>
          </a:ln>
        </p:spPr>
        <p:txBody>
          <a:bodyPr lIns="0" rIns="0" tIns="0" bIns="0" anchor="t">
            <a:noAutofit/>
          </a:bodyPr>
          <a:p>
            <a:pPr marL="432000" indent="-324000">
              <a:lnSpc>
                <a:spcPct val="100000"/>
              </a:lnSpc>
              <a:buClr>
                <a:srgbClr val="000000"/>
              </a:buClr>
              <a:buFont typeface="Wingdings" charset="2"/>
              <a:buChar char=""/>
            </a:pPr>
            <a:r>
              <a:rPr b="0" lang="en-IN" sz="1800" spc="-1" strike="noStrike">
                <a:latin typeface="Arial"/>
              </a:rPr>
              <a:t>In MySQL, a view is a virtual table based on the result of a SELECT query. Views do not store data themselves but display data retrieved from one or more tables. They are used to simplify complex queries, enhance security by restricting access to specific data, and improve query reusability.</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p:txBody>
      </p:sp>
      <p:pic>
        <p:nvPicPr>
          <p:cNvPr id="567" name="" descr=""/>
          <p:cNvPicPr/>
          <p:nvPr/>
        </p:nvPicPr>
        <p:blipFill>
          <a:blip r:embed="rId1"/>
          <a:stretch/>
        </p:blipFill>
        <p:spPr>
          <a:xfrm>
            <a:off x="858240" y="2415240"/>
            <a:ext cx="5981040" cy="2262240"/>
          </a:xfrm>
          <a:prstGeom prst="rect">
            <a:avLst/>
          </a:prstGeom>
          <a:ln w="0">
            <a:noFill/>
          </a:ln>
        </p:spPr>
      </p:pic>
      <p:sp>
        <p:nvSpPr>
          <p:cNvPr id="4" name="PlaceHolder 3"/>
          <p:cNvSpPr>
            <a:spLocks noGrp="1"/>
          </p:cNvSpPr>
          <p:nvPr>
            <p:ph type="sldNum" idx="14"/>
          </p:nvPr>
        </p:nvSpPr>
        <p:spPr/>
        <p:txBody>
          <a:bodyPr/>
          <a:p>
            <a:fld id="{784D6AE3-AE0C-41AF-A0A2-10242D78A296}" type="slidenum">
              <a:t>103</a:t>
            </a:fld>
          </a:p>
        </p:txBody>
      </p:sp>
      <p:sp>
        <p:nvSpPr>
          <p:cNvPr id="5" name="PlaceHolder 4"/>
          <p:cNvSpPr>
            <a:spLocks noGrp="1"/>
          </p:cNvSpPr>
          <p:nvPr>
            <p:ph type="dt" idx="15"/>
          </p:nvPr>
        </p:nvSpPr>
        <p:spPr/>
        <p:txBody>
          <a:bodyPr/>
          <a:p>
            <a:fld id="{E686130D-8643-49D0-AC3F-B216EC4F6F53}" type="datetime1">
              <a:rPr lang="en-IN"/>
              <a:t>17/12/2024</a:t>
            </a:fld>
          </a:p>
        </p:txBody>
      </p:sp>
    </p:spTree>
  </p:cSld>
  <mc:AlternateContent>
    <mc:Choice Requires="p14">
      <p:transition spd="slow" p14:dur="2000"/>
    </mc:Choice>
    <mc:Fallback>
      <p:transition spd="slow"/>
    </mc:Fallback>
  </mc:AlternateContent>
</p:sld>
</file>

<file path=ppt/slides/slide10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8" name="PlaceHolder 1"/>
          <p:cNvSpPr>
            <a:spLocks noGrp="1"/>
          </p:cNvSpPr>
          <p:nvPr>
            <p:ph type="title"/>
          </p:nvPr>
        </p:nvSpPr>
        <p:spPr>
          <a:xfrm>
            <a:off x="360000" y="180000"/>
            <a:ext cx="9357480" cy="47556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Index</a:t>
            </a:r>
            <a:endParaRPr b="0" lang="en-IN" sz="4400" spc="-1" strike="noStrike">
              <a:latin typeface="Arial"/>
            </a:endParaRPr>
          </a:p>
        </p:txBody>
      </p:sp>
      <p:sp>
        <p:nvSpPr>
          <p:cNvPr id="569" name="PlaceHolder 2"/>
          <p:cNvSpPr>
            <a:spLocks noGrp="1"/>
          </p:cNvSpPr>
          <p:nvPr>
            <p:ph/>
          </p:nvPr>
        </p:nvSpPr>
        <p:spPr>
          <a:xfrm>
            <a:off x="360000" y="1080000"/>
            <a:ext cx="9357480" cy="3597480"/>
          </a:xfrm>
          <a:prstGeom prst="rect">
            <a:avLst/>
          </a:prstGeom>
          <a:noFill/>
          <a:ln w="0">
            <a:noFill/>
          </a:ln>
        </p:spPr>
        <p:txBody>
          <a:bodyPr lIns="0" rIns="0" tIns="0" bIns="0" anchor="t">
            <a:noAutofit/>
          </a:bodyPr>
          <a:p>
            <a:pPr marL="432000" indent="-324000">
              <a:lnSpc>
                <a:spcPct val="100000"/>
              </a:lnSpc>
              <a:buClr>
                <a:srgbClr val="000000"/>
              </a:buClr>
              <a:buFont typeface="Wingdings" charset="2"/>
              <a:buChar char=""/>
            </a:pPr>
            <a:r>
              <a:rPr b="0" lang="en-IN" sz="1800" spc="-1" strike="noStrike">
                <a:latin typeface="Arial"/>
              </a:rPr>
              <a:t>In MySQL, an index is a database object that improves the speed of data retrieval operations on a table. An index creates a pointer to the data in the table, which speeds up the query execution time by allowing MySQL to locate rows quickly without scanning the entire table.  MYSQL uses B-Tree to construct the index for the faster access.</a:t>
            </a:r>
            <a:endParaRPr b="0" lang="en-IN" sz="1800" spc="-1" strike="noStrike">
              <a:latin typeface="Arial"/>
            </a:endParaRPr>
          </a:p>
          <a:p>
            <a:pPr>
              <a:lnSpc>
                <a:spcPct val="100000"/>
              </a:lnSpc>
              <a:buNone/>
            </a:pPr>
            <a:endParaRPr b="0" lang="en-IN" sz="1800" spc="-1" strike="noStrike">
              <a:latin typeface="Arial"/>
            </a:endParaRPr>
          </a:p>
        </p:txBody>
      </p:sp>
      <p:pic>
        <p:nvPicPr>
          <p:cNvPr id="570" name="" descr=""/>
          <p:cNvPicPr/>
          <p:nvPr/>
        </p:nvPicPr>
        <p:blipFill>
          <a:blip r:embed="rId1"/>
          <a:stretch/>
        </p:blipFill>
        <p:spPr>
          <a:xfrm>
            <a:off x="1038960" y="3060000"/>
            <a:ext cx="6880320" cy="1766880"/>
          </a:xfrm>
          <a:prstGeom prst="rect">
            <a:avLst/>
          </a:prstGeom>
          <a:ln w="0">
            <a:noFill/>
          </a:ln>
        </p:spPr>
      </p:pic>
      <p:sp>
        <p:nvSpPr>
          <p:cNvPr id="4" name="PlaceHolder 3"/>
          <p:cNvSpPr>
            <a:spLocks noGrp="1"/>
          </p:cNvSpPr>
          <p:nvPr>
            <p:ph type="sldNum" idx="14"/>
          </p:nvPr>
        </p:nvSpPr>
        <p:spPr/>
        <p:txBody>
          <a:bodyPr/>
          <a:p>
            <a:fld id="{9E8E97C8-A422-4E8C-89D6-C41B0A1918C9}" type="slidenum">
              <a:t>104</a:t>
            </a:fld>
          </a:p>
        </p:txBody>
      </p:sp>
      <p:sp>
        <p:nvSpPr>
          <p:cNvPr id="5" name="PlaceHolder 4"/>
          <p:cNvSpPr>
            <a:spLocks noGrp="1"/>
          </p:cNvSpPr>
          <p:nvPr>
            <p:ph type="dt" idx="15"/>
          </p:nvPr>
        </p:nvSpPr>
        <p:spPr/>
        <p:txBody>
          <a:bodyPr/>
          <a:p>
            <a:fld id="{7586B3C6-F135-4FBE-A18B-6FE6C358BA3E}" type="datetime1">
              <a:rPr lang="en-IN"/>
              <a:t>17/12/2024</a:t>
            </a:fld>
          </a:p>
        </p:txBody>
      </p:sp>
    </p:spTree>
  </p:cSld>
  <mc:AlternateContent>
    <mc:Choice Requires="p14">
      <p:transition spd="slow" p14:dur="2000"/>
    </mc:Choice>
    <mc:Fallback>
      <p:transition spd="slow"/>
    </mc:Fallback>
  </mc:AlternateContent>
</p:sld>
</file>

<file path=ppt/slides/slide10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1" name="PlaceHolder 1"/>
          <p:cNvSpPr>
            <a:spLocks noGrp="1"/>
          </p:cNvSpPr>
          <p:nvPr>
            <p:ph type="title"/>
          </p:nvPr>
        </p:nvSpPr>
        <p:spPr>
          <a:xfrm>
            <a:off x="360000" y="180000"/>
            <a:ext cx="9357480" cy="47556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Transaction Control Commands</a:t>
            </a:r>
            <a:endParaRPr b="0" lang="en-IN" sz="4400" spc="-1" strike="noStrike">
              <a:latin typeface="Arial"/>
            </a:endParaRPr>
          </a:p>
        </p:txBody>
      </p:sp>
      <p:sp>
        <p:nvSpPr>
          <p:cNvPr id="572" name="PlaceHolder 2"/>
          <p:cNvSpPr>
            <a:spLocks noGrp="1"/>
          </p:cNvSpPr>
          <p:nvPr>
            <p:ph/>
          </p:nvPr>
        </p:nvSpPr>
        <p:spPr>
          <a:xfrm>
            <a:off x="361800" y="721800"/>
            <a:ext cx="9357480" cy="4317480"/>
          </a:xfrm>
          <a:prstGeom prst="rect">
            <a:avLst/>
          </a:prstGeom>
          <a:noFill/>
          <a:ln w="0">
            <a:noFill/>
          </a:ln>
        </p:spPr>
        <p:txBody>
          <a:bodyPr lIns="0" rIns="0" tIns="0" bIns="0" anchor="t">
            <a:noAutofit/>
          </a:bodyPr>
          <a:p>
            <a:pPr marL="432000" indent="-324000">
              <a:lnSpc>
                <a:spcPct val="100000"/>
              </a:lnSpc>
              <a:buClr>
                <a:srgbClr val="000000"/>
              </a:buClr>
              <a:buFont typeface="Wingdings" charset="2"/>
              <a:buChar char=""/>
            </a:pPr>
            <a:r>
              <a:rPr b="1" lang="en-IN" sz="1800" spc="-1" strike="noStrike">
                <a:latin typeface="Arial"/>
              </a:rPr>
              <a:t>COMMIT: </a:t>
            </a:r>
            <a:r>
              <a:rPr b="0" lang="en-IN" sz="1800" spc="-1" strike="noStrike">
                <a:latin typeface="Arial"/>
              </a:rPr>
              <a:t>Finalizes and commits all changes made in the current transaction to the database.</a:t>
            </a:r>
            <a:endParaRPr b="0" lang="en-IN" sz="1800" spc="-1" strike="noStrike">
              <a:latin typeface="Arial"/>
            </a:endParaRPr>
          </a:p>
          <a:p>
            <a:pPr marL="432000" indent="-324000">
              <a:lnSpc>
                <a:spcPct val="100000"/>
              </a:lnSpc>
              <a:buClr>
                <a:srgbClr val="000000"/>
              </a:buClr>
              <a:buFont typeface="Wingdings" charset="2"/>
              <a:buChar char=""/>
            </a:pPr>
            <a:r>
              <a:rPr b="1" lang="en-IN" sz="1800" spc="-1" strike="noStrike">
                <a:latin typeface="Arial"/>
              </a:rPr>
              <a:t>ROLLBACK: </a:t>
            </a:r>
            <a:r>
              <a:rPr b="0" lang="en-IN" sz="1800" spc="-1" strike="noStrike">
                <a:latin typeface="Arial"/>
              </a:rPr>
              <a:t>Undoes all changes made in the current transaction, effectively discarding all modifications from the transaction.</a:t>
            </a:r>
            <a:endParaRPr b="0" lang="en-IN" sz="1800" spc="-1" strike="noStrike">
              <a:latin typeface="Arial"/>
            </a:endParaRPr>
          </a:p>
          <a:p>
            <a:pPr marL="432000" indent="-324000">
              <a:lnSpc>
                <a:spcPct val="100000"/>
              </a:lnSpc>
              <a:buClr>
                <a:srgbClr val="000000"/>
              </a:buClr>
              <a:buFont typeface="Wingdings" charset="2"/>
              <a:buChar char=""/>
            </a:pPr>
            <a:r>
              <a:rPr b="1" lang="en-IN" sz="1800" spc="-1" strike="noStrike">
                <a:latin typeface="Arial"/>
              </a:rPr>
              <a:t>SAVEPOINT: </a:t>
            </a:r>
            <a:r>
              <a:rPr b="0" lang="en-IN" sz="1800" spc="-1" strike="noStrike">
                <a:latin typeface="Arial"/>
              </a:rPr>
              <a:t>Sets a savepoint within the current transaction. It allows you to mark a specific point in a transaction.</a:t>
            </a:r>
            <a:endParaRPr b="0" lang="en-IN" sz="1800" spc="-1" strike="noStrike">
              <a:latin typeface="Arial"/>
            </a:endParaRPr>
          </a:p>
        </p:txBody>
      </p:sp>
      <p:pic>
        <p:nvPicPr>
          <p:cNvPr id="573" name="" descr=""/>
          <p:cNvPicPr/>
          <p:nvPr/>
        </p:nvPicPr>
        <p:blipFill>
          <a:blip r:embed="rId1"/>
          <a:stretch/>
        </p:blipFill>
        <p:spPr>
          <a:xfrm>
            <a:off x="360000" y="2511720"/>
            <a:ext cx="9615960" cy="1987560"/>
          </a:xfrm>
          <a:prstGeom prst="rect">
            <a:avLst/>
          </a:prstGeom>
          <a:ln w="0">
            <a:noFill/>
          </a:ln>
        </p:spPr>
      </p:pic>
      <p:sp>
        <p:nvSpPr>
          <p:cNvPr id="4" name="PlaceHolder 3"/>
          <p:cNvSpPr>
            <a:spLocks noGrp="1"/>
          </p:cNvSpPr>
          <p:nvPr>
            <p:ph type="sldNum" idx="14"/>
          </p:nvPr>
        </p:nvSpPr>
        <p:spPr/>
        <p:txBody>
          <a:bodyPr/>
          <a:p>
            <a:fld id="{D9F5C869-4373-4359-93CD-48975D8EF386}" type="slidenum">
              <a:t>105</a:t>
            </a:fld>
          </a:p>
        </p:txBody>
      </p:sp>
      <p:sp>
        <p:nvSpPr>
          <p:cNvPr id="5" name="PlaceHolder 4"/>
          <p:cNvSpPr>
            <a:spLocks noGrp="1"/>
          </p:cNvSpPr>
          <p:nvPr>
            <p:ph type="dt" idx="15"/>
          </p:nvPr>
        </p:nvSpPr>
        <p:spPr/>
        <p:txBody>
          <a:bodyPr/>
          <a:p>
            <a:fld id="{6D0F1691-7CC1-479B-AAD3-85A0C1623602}" type="datetime1">
              <a:rPr lang="en-IN"/>
              <a:t>17/12/2024</a:t>
            </a:fld>
          </a:p>
        </p:txBody>
      </p:sp>
    </p:spTree>
  </p:cSld>
  <mc:AlternateContent>
    <mc:Choice Requires="p14">
      <p:transition spd="slow" p14:dur="2000"/>
    </mc:Choice>
    <mc:Fallback>
      <p:transition spd="slow"/>
    </mc:Fallback>
  </mc:AlternateContent>
</p:sld>
</file>

<file path=ppt/slides/slide10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4" name="PlaceHolder 1"/>
          <p:cNvSpPr>
            <a:spLocks noGrp="1"/>
          </p:cNvSpPr>
          <p:nvPr>
            <p:ph type="title"/>
          </p:nvPr>
        </p:nvSpPr>
        <p:spPr>
          <a:xfrm>
            <a:off x="360000" y="180000"/>
            <a:ext cx="9357480" cy="47556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Transaction Control Commands</a:t>
            </a:r>
            <a:endParaRPr b="0" lang="en-IN" sz="4400" spc="-1" strike="noStrike">
              <a:latin typeface="Arial"/>
            </a:endParaRPr>
          </a:p>
        </p:txBody>
      </p:sp>
      <p:pic>
        <p:nvPicPr>
          <p:cNvPr id="575" name="" descr=""/>
          <p:cNvPicPr/>
          <p:nvPr/>
        </p:nvPicPr>
        <p:blipFill>
          <a:blip r:embed="rId1"/>
          <a:stretch/>
        </p:blipFill>
        <p:spPr>
          <a:xfrm>
            <a:off x="161640" y="707760"/>
            <a:ext cx="9798840" cy="1538280"/>
          </a:xfrm>
          <a:prstGeom prst="rect">
            <a:avLst/>
          </a:prstGeom>
          <a:ln w="0">
            <a:noFill/>
          </a:ln>
        </p:spPr>
      </p:pic>
      <p:pic>
        <p:nvPicPr>
          <p:cNvPr id="576" name="" descr=""/>
          <p:cNvPicPr/>
          <p:nvPr/>
        </p:nvPicPr>
        <p:blipFill>
          <a:blip r:embed="rId2"/>
          <a:stretch/>
        </p:blipFill>
        <p:spPr>
          <a:xfrm>
            <a:off x="1899720" y="2398320"/>
            <a:ext cx="7639560" cy="3271680"/>
          </a:xfrm>
          <a:prstGeom prst="rect">
            <a:avLst/>
          </a:prstGeom>
          <a:ln w="0">
            <a:noFill/>
          </a:ln>
        </p:spPr>
      </p:pic>
      <p:sp>
        <p:nvSpPr>
          <p:cNvPr id="3" name="PlaceHolder 2"/>
          <p:cNvSpPr>
            <a:spLocks noGrp="1"/>
          </p:cNvSpPr>
          <p:nvPr>
            <p:ph type="sldNum" idx="14"/>
          </p:nvPr>
        </p:nvSpPr>
        <p:spPr/>
        <p:txBody>
          <a:bodyPr/>
          <a:p>
            <a:fld id="{E06DEECB-6A69-43DE-A5E4-7984766CDF43}" type="slidenum">
              <a:t>106</a:t>
            </a:fld>
          </a:p>
        </p:txBody>
      </p:sp>
      <p:sp>
        <p:nvSpPr>
          <p:cNvPr id="4" name="PlaceHolder 3"/>
          <p:cNvSpPr>
            <a:spLocks noGrp="1"/>
          </p:cNvSpPr>
          <p:nvPr>
            <p:ph type="dt" idx="15"/>
          </p:nvPr>
        </p:nvSpPr>
        <p:spPr/>
        <p:txBody>
          <a:bodyPr/>
          <a:p>
            <a:fld id="{0A7EFBAC-DD43-4B78-B7D4-5570044F7525}" type="datetime1">
              <a:rPr lang="en-IN"/>
              <a:t>17/12/2024</a:t>
            </a:fld>
          </a:p>
        </p:txBody>
      </p:sp>
    </p:spTree>
  </p:cSld>
  <mc:AlternateContent>
    <mc:Choice Requires="p14">
      <p:transition spd="slow" p14:dur="2000"/>
    </mc:Choice>
    <mc:Fallback>
      <p:transition spd="slow"/>
    </mc:Fallback>
  </mc:AlternateContent>
</p:sld>
</file>

<file path=ppt/slides/slide10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7" name="PlaceHolder 1"/>
          <p:cNvSpPr>
            <a:spLocks noGrp="1"/>
          </p:cNvSpPr>
          <p:nvPr>
            <p:ph type="title"/>
          </p:nvPr>
        </p:nvSpPr>
        <p:spPr>
          <a:xfrm>
            <a:off x="360000" y="180000"/>
            <a:ext cx="9357480" cy="47556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Stored procedures</a:t>
            </a:r>
            <a:endParaRPr b="0" lang="en-IN" sz="4400" spc="-1" strike="noStrike">
              <a:latin typeface="Arial"/>
            </a:endParaRPr>
          </a:p>
        </p:txBody>
      </p:sp>
      <p:sp>
        <p:nvSpPr>
          <p:cNvPr id="578" name="PlaceHolder 2"/>
          <p:cNvSpPr>
            <a:spLocks noGrp="1"/>
          </p:cNvSpPr>
          <p:nvPr>
            <p:ph/>
          </p:nvPr>
        </p:nvSpPr>
        <p:spPr>
          <a:xfrm>
            <a:off x="360000" y="721800"/>
            <a:ext cx="9357480" cy="3597480"/>
          </a:xfrm>
          <a:prstGeom prst="rect">
            <a:avLst/>
          </a:prstGeom>
          <a:noFill/>
          <a:ln w="0">
            <a:noFill/>
          </a:ln>
        </p:spPr>
        <p:txBody>
          <a:bodyPr lIns="0" rIns="0" tIns="0" bIns="0" anchor="t">
            <a:noAutofit/>
          </a:bodyPr>
          <a:p>
            <a:pPr marL="432000" indent="-324000">
              <a:lnSpc>
                <a:spcPct val="100000"/>
              </a:lnSpc>
              <a:buClr>
                <a:srgbClr val="000000"/>
              </a:buClr>
              <a:buFont typeface="Wingdings" charset="2"/>
              <a:buChar char=""/>
            </a:pPr>
            <a:r>
              <a:rPr b="0" lang="en-IN" sz="1800" spc="-1" strike="noStrike">
                <a:latin typeface="Arial"/>
              </a:rPr>
              <a:t>A stored procedure in MySQL is a set of SQL statements that you can save and reuse. It allows you to encapsulate a set of SQL queries into a single unit, making your database operations more organized and efficient. </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p:txBody>
      </p:sp>
      <p:pic>
        <p:nvPicPr>
          <p:cNvPr id="579" name="" descr=""/>
          <p:cNvPicPr/>
          <p:nvPr/>
        </p:nvPicPr>
        <p:blipFill>
          <a:blip r:embed="rId1"/>
          <a:stretch/>
        </p:blipFill>
        <p:spPr>
          <a:xfrm>
            <a:off x="1224000" y="2413440"/>
            <a:ext cx="7355880" cy="3165840"/>
          </a:xfrm>
          <a:prstGeom prst="rect">
            <a:avLst/>
          </a:prstGeom>
          <a:ln w="0">
            <a:noFill/>
          </a:ln>
        </p:spPr>
      </p:pic>
      <p:pic>
        <p:nvPicPr>
          <p:cNvPr id="580" name="" descr=""/>
          <p:cNvPicPr/>
          <p:nvPr/>
        </p:nvPicPr>
        <p:blipFill>
          <a:blip r:embed="rId2"/>
          <a:stretch/>
        </p:blipFill>
        <p:spPr>
          <a:xfrm>
            <a:off x="1224000" y="1620000"/>
            <a:ext cx="7025040" cy="341640"/>
          </a:xfrm>
          <a:prstGeom prst="rect">
            <a:avLst/>
          </a:prstGeom>
          <a:ln w="0">
            <a:noFill/>
          </a:ln>
        </p:spPr>
      </p:pic>
      <p:sp>
        <p:nvSpPr>
          <p:cNvPr id="4" name="PlaceHolder 3"/>
          <p:cNvSpPr>
            <a:spLocks noGrp="1"/>
          </p:cNvSpPr>
          <p:nvPr>
            <p:ph type="sldNum" idx="14"/>
          </p:nvPr>
        </p:nvSpPr>
        <p:spPr/>
        <p:txBody>
          <a:bodyPr/>
          <a:p>
            <a:fld id="{62903F19-8198-4EA6-9C49-5CC233996D8F}" type="slidenum">
              <a:t>107</a:t>
            </a:fld>
          </a:p>
        </p:txBody>
      </p:sp>
      <p:sp>
        <p:nvSpPr>
          <p:cNvPr id="5" name="PlaceHolder 4"/>
          <p:cNvSpPr>
            <a:spLocks noGrp="1"/>
          </p:cNvSpPr>
          <p:nvPr>
            <p:ph type="dt" idx="15"/>
          </p:nvPr>
        </p:nvSpPr>
        <p:spPr/>
        <p:txBody>
          <a:bodyPr/>
          <a:p>
            <a:fld id="{F1D3D326-2D03-458A-AA47-1D42B41915DC}" type="datetime1">
              <a:rPr lang="en-IN"/>
              <a:t>17/12/2024</a:t>
            </a:fld>
          </a:p>
        </p:txBody>
      </p:sp>
    </p:spTree>
  </p:cSld>
  <mc:AlternateContent>
    <mc:Choice Requires="p14">
      <p:transition spd="slow" p14:dur="2000"/>
    </mc:Choice>
    <mc:Fallback>
      <p:transition spd="slow"/>
    </mc:Fallback>
  </mc:AlternateContent>
</p:sld>
</file>

<file path=ppt/slides/slide10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1" name="PlaceHolder 1"/>
          <p:cNvSpPr>
            <a:spLocks noGrp="1"/>
          </p:cNvSpPr>
          <p:nvPr>
            <p:ph type="title"/>
          </p:nvPr>
        </p:nvSpPr>
        <p:spPr>
          <a:xfrm>
            <a:off x="360000" y="180000"/>
            <a:ext cx="9357480" cy="475560"/>
          </a:xfrm>
          <a:prstGeom prst="rect">
            <a:avLst/>
          </a:prstGeom>
          <a:noFill/>
          <a:ln w="0">
            <a:noFill/>
          </a:ln>
        </p:spPr>
        <p:txBody>
          <a:bodyPr lIns="0" rIns="0" tIns="0" bIns="0" anchor="ctr">
            <a:noAutofit/>
          </a:bodyPr>
          <a:p>
            <a:pPr algn="ctr">
              <a:lnSpc>
                <a:spcPct val="100000"/>
              </a:lnSpc>
              <a:buNone/>
            </a:pPr>
            <a:r>
              <a:rPr b="0" lang="en-IN" sz="3200" spc="-1" strike="noStrike">
                <a:latin typeface="Arial"/>
              </a:rPr>
              <a:t>Difference between Procedure and Function</a:t>
            </a:r>
            <a:endParaRPr b="0" lang="en-IN" sz="3200" spc="-1" strike="noStrike">
              <a:latin typeface="Arial"/>
            </a:endParaRPr>
          </a:p>
        </p:txBody>
      </p:sp>
      <p:sp>
        <p:nvSpPr>
          <p:cNvPr id="582" name="PlaceHolder 2"/>
          <p:cNvSpPr>
            <a:spLocks noGrp="1"/>
          </p:cNvSpPr>
          <p:nvPr>
            <p:ph/>
          </p:nvPr>
        </p:nvSpPr>
        <p:spPr>
          <a:xfrm>
            <a:off x="360000" y="1080000"/>
            <a:ext cx="9357480" cy="3597480"/>
          </a:xfrm>
          <a:prstGeom prst="rect">
            <a:avLst/>
          </a:prstGeom>
          <a:noFill/>
          <a:ln w="0">
            <a:noFill/>
          </a:ln>
        </p:spPr>
        <p:txBody>
          <a:bodyPr lIns="0" rIns="0" tIns="0" bIns="0" anchor="t">
            <a:noAutofit/>
          </a:bodyPr>
          <a:p>
            <a:pPr marL="432000" indent="-324000">
              <a:lnSpc>
                <a:spcPct val="100000"/>
              </a:lnSpc>
              <a:buClr>
                <a:srgbClr val="000000"/>
              </a:buClr>
              <a:buFont typeface="Wingdings" charset="2"/>
              <a:buChar char=""/>
            </a:pPr>
            <a:r>
              <a:rPr b="1" lang="en-IN" sz="2200" spc="-1" strike="noStrike">
                <a:latin typeface="Arial"/>
              </a:rPr>
              <a:t>Procedure : </a:t>
            </a:r>
            <a:r>
              <a:rPr b="0" lang="en-IN" sz="2200" spc="-1" strike="noStrike">
                <a:latin typeface="Arial"/>
              </a:rPr>
              <a:t>A stored procedure is a set of SQL statements that can be executed as a batch to perform a specific task. It can include data manipulation operations, control-of-flow statements, and local variable declarations.</a:t>
            </a:r>
            <a:endParaRPr b="0" lang="en-IN" sz="2200" spc="-1" strike="noStrike">
              <a:latin typeface="Arial"/>
            </a:endParaRPr>
          </a:p>
          <a:p>
            <a:pPr marL="432000" indent="-324000">
              <a:lnSpc>
                <a:spcPct val="100000"/>
              </a:lnSpc>
              <a:buClr>
                <a:srgbClr val="000000"/>
              </a:buClr>
              <a:buFont typeface="Wingdings" charset="2"/>
              <a:buChar char=""/>
            </a:pPr>
            <a:r>
              <a:rPr b="0" lang="en-IN" sz="2200" spc="-1" strike="noStrike">
                <a:latin typeface="Arial"/>
              </a:rPr>
              <a:t>--&gt; Usage: Procedures are generally used for tasks that need to be repeated multiple times, like inserting, updating, or deleting multiple rows of data.</a:t>
            </a:r>
            <a:endParaRPr b="0" lang="en-IN" sz="2200" spc="-1" strike="noStrike">
              <a:latin typeface="Arial"/>
            </a:endParaRPr>
          </a:p>
          <a:p>
            <a:pPr marL="432000" indent="-324000">
              <a:lnSpc>
                <a:spcPct val="100000"/>
              </a:lnSpc>
              <a:buClr>
                <a:srgbClr val="000000"/>
              </a:buClr>
              <a:buFont typeface="Wingdings" charset="2"/>
              <a:buChar char=""/>
            </a:pPr>
            <a:r>
              <a:rPr b="1" lang="en-IN" sz="2200" spc="-1" strike="noStrike">
                <a:latin typeface="Arial"/>
              </a:rPr>
              <a:t>Function : </a:t>
            </a:r>
            <a:r>
              <a:rPr b="0" lang="en-IN" sz="2200" spc="-1" strike="noStrike">
                <a:latin typeface="Arial"/>
              </a:rPr>
              <a:t>A stored function is a single SQL statement or a series of SQL statements that returns a single value to the caller.</a:t>
            </a:r>
            <a:endParaRPr b="0" lang="en-IN" sz="2200" spc="-1" strike="noStrike">
              <a:latin typeface="Arial"/>
            </a:endParaRPr>
          </a:p>
          <a:p>
            <a:pPr marL="432000" indent="-324000">
              <a:lnSpc>
                <a:spcPct val="100000"/>
              </a:lnSpc>
              <a:buClr>
                <a:srgbClr val="000000"/>
              </a:buClr>
              <a:buFont typeface="Wingdings" charset="2"/>
              <a:buChar char=""/>
            </a:pPr>
            <a:r>
              <a:rPr b="0" lang="en-IN" sz="2200" spc="-1" strike="noStrike">
                <a:latin typeface="Arial"/>
              </a:rPr>
              <a:t>--&gt; Usage: Functions are used for calculations or transformations that return a single result, like calculating an aggregate value, or transforming input parameters.</a:t>
            </a:r>
            <a:endParaRPr b="0" lang="en-IN" sz="2200" spc="-1" strike="noStrike">
              <a:latin typeface="Arial"/>
            </a:endParaRPr>
          </a:p>
        </p:txBody>
      </p:sp>
      <p:sp>
        <p:nvSpPr>
          <p:cNvPr id="4" name="PlaceHolder 3"/>
          <p:cNvSpPr>
            <a:spLocks noGrp="1"/>
          </p:cNvSpPr>
          <p:nvPr>
            <p:ph type="sldNum" idx="14"/>
          </p:nvPr>
        </p:nvSpPr>
        <p:spPr/>
        <p:txBody>
          <a:bodyPr/>
          <a:p>
            <a:fld id="{0F3942DD-738E-4F6D-94BF-F4EF389B481A}" type="slidenum">
              <a:t>108</a:t>
            </a:fld>
          </a:p>
        </p:txBody>
      </p:sp>
      <p:sp>
        <p:nvSpPr>
          <p:cNvPr id="5" name="PlaceHolder 4"/>
          <p:cNvSpPr>
            <a:spLocks noGrp="1"/>
          </p:cNvSpPr>
          <p:nvPr>
            <p:ph type="dt" idx="15"/>
          </p:nvPr>
        </p:nvSpPr>
        <p:spPr/>
        <p:txBody>
          <a:bodyPr/>
          <a:p>
            <a:fld id="{C007866C-D7C1-4B9C-B5C7-9CC0DB7E5F6F}" type="datetime1">
              <a:rPr lang="en-IN"/>
              <a:t>17/12/2024</a:t>
            </a:fld>
          </a:p>
        </p:txBody>
      </p:sp>
    </p:spTree>
  </p:cSld>
  <mc:AlternateContent>
    <mc:Choice Requires="p14">
      <p:transition spd="slow" p14:dur="2000"/>
    </mc:Choice>
    <mc:Fallback>
      <p:transition spd="slow"/>
    </mc:Fallback>
  </mc:AlternateContent>
</p:sld>
</file>

<file path=ppt/slides/slide10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3" name="PlaceHolder 1"/>
          <p:cNvSpPr>
            <a:spLocks noGrp="1"/>
          </p:cNvSpPr>
          <p:nvPr>
            <p:ph type="title"/>
          </p:nvPr>
        </p:nvSpPr>
        <p:spPr>
          <a:xfrm>
            <a:off x="360000" y="180000"/>
            <a:ext cx="9357480" cy="47556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Creating a Procedure</a:t>
            </a:r>
            <a:endParaRPr b="0" lang="en-IN" sz="4400" spc="-1" strike="noStrike">
              <a:latin typeface="Arial"/>
            </a:endParaRPr>
          </a:p>
        </p:txBody>
      </p:sp>
      <p:sp>
        <p:nvSpPr>
          <p:cNvPr id="584" name="PlaceHolder 2"/>
          <p:cNvSpPr>
            <a:spLocks noGrp="1"/>
          </p:cNvSpPr>
          <p:nvPr>
            <p:ph/>
          </p:nvPr>
        </p:nvSpPr>
        <p:spPr>
          <a:xfrm>
            <a:off x="360000" y="1080000"/>
            <a:ext cx="9357480" cy="3597480"/>
          </a:xfrm>
          <a:prstGeom prst="rect">
            <a:avLst/>
          </a:prstGeom>
          <a:noFill/>
          <a:ln w="0">
            <a:noFill/>
          </a:ln>
        </p:spPr>
        <p:txBody>
          <a:bodyPr lIns="0" rIns="0" tIns="0" bIns="0" anchor="t">
            <a:noAutofit/>
          </a:bodyPr>
          <a:p>
            <a:endParaRPr b="0" lang="en-IN" sz="3200" spc="-1" strike="noStrike">
              <a:latin typeface="Arial"/>
            </a:endParaRPr>
          </a:p>
        </p:txBody>
      </p:sp>
      <p:pic>
        <p:nvPicPr>
          <p:cNvPr id="585" name="" descr=""/>
          <p:cNvPicPr/>
          <p:nvPr/>
        </p:nvPicPr>
        <p:blipFill>
          <a:blip r:embed="rId1"/>
          <a:stretch/>
        </p:blipFill>
        <p:spPr>
          <a:xfrm>
            <a:off x="21240" y="1389240"/>
            <a:ext cx="10079640" cy="2911320"/>
          </a:xfrm>
          <a:prstGeom prst="rect">
            <a:avLst/>
          </a:prstGeom>
          <a:ln w="0">
            <a:noFill/>
          </a:ln>
        </p:spPr>
      </p:pic>
      <p:sp>
        <p:nvSpPr>
          <p:cNvPr id="4" name="PlaceHolder 3"/>
          <p:cNvSpPr>
            <a:spLocks noGrp="1"/>
          </p:cNvSpPr>
          <p:nvPr>
            <p:ph type="sldNum" idx="14"/>
          </p:nvPr>
        </p:nvSpPr>
        <p:spPr/>
        <p:txBody>
          <a:bodyPr/>
          <a:p>
            <a:fld id="{81932225-FFF0-4470-BCB0-D27251298361}" type="slidenum">
              <a:t>109</a:t>
            </a:fld>
          </a:p>
        </p:txBody>
      </p:sp>
      <p:sp>
        <p:nvSpPr>
          <p:cNvPr id="5" name="PlaceHolder 4"/>
          <p:cNvSpPr>
            <a:spLocks noGrp="1"/>
          </p:cNvSpPr>
          <p:nvPr>
            <p:ph type="dt" idx="15"/>
          </p:nvPr>
        </p:nvSpPr>
        <p:spPr/>
        <p:txBody>
          <a:bodyPr/>
          <a:p>
            <a:fld id="{AA9DEAB6-7BBD-4F19-9C66-7E4D972CBF90}" type="datetime1">
              <a:rPr lang="en-IN"/>
              <a:t>17/12/2024</a:t>
            </a:fld>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1" name="PlaceHolder 1"/>
          <p:cNvSpPr>
            <a:spLocks noGrp="1"/>
          </p:cNvSpPr>
          <p:nvPr>
            <p:ph type="title"/>
          </p:nvPr>
        </p:nvSpPr>
        <p:spPr>
          <a:xfrm>
            <a:off x="360000" y="180000"/>
            <a:ext cx="9357480" cy="47556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Development of the Application</a:t>
            </a:r>
            <a:endParaRPr b="0" lang="en-IN" sz="3300" spc="-1" strike="noStrike">
              <a:latin typeface="Arial"/>
            </a:endParaRPr>
          </a:p>
        </p:txBody>
      </p:sp>
      <p:sp>
        <p:nvSpPr>
          <p:cNvPr id="322" name="PlaceHolder 2"/>
          <p:cNvSpPr>
            <a:spLocks noGrp="1"/>
          </p:cNvSpPr>
          <p:nvPr>
            <p:ph/>
          </p:nvPr>
        </p:nvSpPr>
        <p:spPr>
          <a:xfrm>
            <a:off x="360000" y="1080000"/>
            <a:ext cx="9357480" cy="3597480"/>
          </a:xfrm>
          <a:prstGeom prst="rect">
            <a:avLst/>
          </a:prstGeom>
          <a:noFill/>
          <a:ln w="0">
            <a:noFill/>
          </a:ln>
        </p:spPr>
        <p:txBody>
          <a:bodyPr lIns="0" rIns="0" tIns="0" bIns="0" anchor="t">
            <a:noAutofit/>
          </a:bodyPr>
          <a:p>
            <a:pPr marL="432000" indent="-324000">
              <a:lnSpc>
                <a:spcPct val="100000"/>
              </a:lnSpc>
              <a:spcBef>
                <a:spcPts val="1060"/>
              </a:spcBef>
              <a:buClr>
                <a:srgbClr val="77caee"/>
              </a:buClr>
              <a:buSzPct val="45000"/>
              <a:buFont typeface="Wingdings" charset="2"/>
              <a:buChar char=""/>
            </a:pPr>
            <a:r>
              <a:rPr b="0" lang="en-IN" sz="1400" spc="-1" strike="noStrike">
                <a:solidFill>
                  <a:srgbClr val="009bdd"/>
                </a:solidFill>
                <a:latin typeface="Arial"/>
              </a:rPr>
              <a:t>The Development Phase is the stage in the Software Development Life Cycle (SDLC) where the actual coding and creation of the software take place. It translates the designs and requirements into a functional application.</a:t>
            </a:r>
            <a:endParaRPr b="0" lang="en-IN" sz="1400" spc="-1" strike="noStrike">
              <a:latin typeface="Arial"/>
            </a:endParaRPr>
          </a:p>
          <a:p>
            <a:pPr marL="432000" indent="-324000">
              <a:lnSpc>
                <a:spcPct val="100000"/>
              </a:lnSpc>
              <a:spcBef>
                <a:spcPts val="1060"/>
              </a:spcBef>
              <a:buClr>
                <a:srgbClr val="77caee"/>
              </a:buClr>
              <a:buSzPct val="45000"/>
              <a:buFont typeface="Wingdings" charset="2"/>
              <a:buChar char=""/>
            </a:pPr>
            <a:r>
              <a:rPr b="1" lang="en-IN" sz="1400" spc="-1" strike="noStrike">
                <a:solidFill>
                  <a:srgbClr val="009bdd"/>
                </a:solidFill>
                <a:latin typeface="Arial"/>
              </a:rPr>
              <a:t>Set Up the Development Environment  : Install the required tools like Visual Studio, PyCharam, Eclipse and STS etc.,</a:t>
            </a:r>
            <a:endParaRPr b="0" lang="en-IN" sz="1400" spc="-1" strike="noStrike">
              <a:latin typeface="Arial"/>
            </a:endParaRPr>
          </a:p>
          <a:p>
            <a:pPr marL="432000" indent="-324000">
              <a:lnSpc>
                <a:spcPct val="100000"/>
              </a:lnSpc>
              <a:spcBef>
                <a:spcPts val="1060"/>
              </a:spcBef>
              <a:buClr>
                <a:srgbClr val="77caee"/>
              </a:buClr>
              <a:buSzPct val="45000"/>
              <a:buFont typeface="Wingdings" charset="2"/>
              <a:buChar char=""/>
            </a:pPr>
            <a:r>
              <a:rPr b="1" lang="en-IN" sz="1400" spc="-1" strike="noStrike">
                <a:solidFill>
                  <a:srgbClr val="009bdd"/>
                </a:solidFill>
                <a:latin typeface="Arial"/>
              </a:rPr>
              <a:t>Coding</a:t>
            </a:r>
            <a:r>
              <a:rPr b="0" lang="en-IN" sz="1400" spc="-1" strike="noStrike">
                <a:solidFill>
                  <a:srgbClr val="009bdd"/>
                </a:solidFill>
                <a:latin typeface="Arial"/>
              </a:rPr>
              <a:t> : Write code for the features defined in the design phase.</a:t>
            </a:r>
            <a:endParaRPr b="0" lang="en-IN" sz="1400" spc="-1" strike="noStrike">
              <a:latin typeface="Arial"/>
            </a:endParaRPr>
          </a:p>
          <a:p>
            <a:pPr marL="432000" indent="-324000">
              <a:lnSpc>
                <a:spcPct val="100000"/>
              </a:lnSpc>
              <a:spcBef>
                <a:spcPts val="1060"/>
              </a:spcBef>
              <a:buClr>
                <a:srgbClr val="77caee"/>
              </a:buClr>
              <a:buSzPct val="45000"/>
              <a:buFont typeface="Wingdings" charset="2"/>
              <a:buChar char=""/>
            </a:pPr>
            <a:r>
              <a:rPr b="1" lang="en-IN" sz="1400" spc="-1" strike="noStrike">
                <a:solidFill>
                  <a:srgbClr val="009bdd"/>
                </a:solidFill>
                <a:latin typeface="Arial"/>
              </a:rPr>
              <a:t>Component Integration</a:t>
            </a:r>
            <a:r>
              <a:rPr b="0" lang="en-IN" sz="1400" spc="-1" strike="noStrike">
                <a:solidFill>
                  <a:srgbClr val="009bdd"/>
                </a:solidFill>
                <a:latin typeface="Arial"/>
              </a:rPr>
              <a:t> : Assemble different modules or components into a cohesive application.</a:t>
            </a:r>
            <a:endParaRPr b="0" lang="en-IN" sz="1400" spc="-1" strike="noStrike">
              <a:latin typeface="Arial"/>
            </a:endParaRPr>
          </a:p>
          <a:p>
            <a:pPr marL="432000" indent="-324000">
              <a:lnSpc>
                <a:spcPct val="100000"/>
              </a:lnSpc>
              <a:spcBef>
                <a:spcPts val="1060"/>
              </a:spcBef>
              <a:buClr>
                <a:srgbClr val="77caee"/>
              </a:buClr>
              <a:buSzPct val="45000"/>
              <a:buFont typeface="Wingdings" charset="2"/>
              <a:buChar char=""/>
            </a:pPr>
            <a:r>
              <a:rPr b="1" lang="en-IN" sz="1400" spc="-1" strike="noStrike">
                <a:solidFill>
                  <a:srgbClr val="009bdd"/>
                </a:solidFill>
                <a:latin typeface="Arial"/>
              </a:rPr>
              <a:t>Version Control and Collaboration</a:t>
            </a:r>
            <a:r>
              <a:rPr b="0" lang="en-IN" sz="1400" spc="-1" strike="noStrike">
                <a:solidFill>
                  <a:srgbClr val="009bdd"/>
                </a:solidFill>
                <a:latin typeface="Arial"/>
              </a:rPr>
              <a:t> :Use tools like Git for tracking changes and collaborating</a:t>
            </a:r>
            <a:endParaRPr b="0" lang="en-IN" sz="14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1400" spc="-1" strike="noStrike">
                <a:solidFill>
                  <a:srgbClr val="009bdd"/>
                </a:solidFill>
                <a:latin typeface="Arial"/>
              </a:rPr>
              <a:t>T</a:t>
            </a:r>
            <a:r>
              <a:rPr b="1" lang="en-IN" sz="1400" spc="-1" strike="noStrike">
                <a:solidFill>
                  <a:srgbClr val="009bdd"/>
                </a:solidFill>
                <a:latin typeface="Arial"/>
              </a:rPr>
              <a:t>esting During Development</a:t>
            </a:r>
            <a:r>
              <a:rPr b="0" lang="en-IN" sz="1400" spc="-1" strike="noStrike">
                <a:solidFill>
                  <a:srgbClr val="009bdd"/>
                </a:solidFill>
                <a:latin typeface="Arial"/>
              </a:rPr>
              <a:t> :Unit Testing: Validate individual components or functions.</a:t>
            </a:r>
            <a:endParaRPr b="0" lang="en-IN" sz="1400" spc="-1" strike="noStrike">
              <a:latin typeface="Arial"/>
            </a:endParaRPr>
          </a:p>
          <a:p>
            <a:pPr marL="432000" indent="-324000">
              <a:lnSpc>
                <a:spcPct val="100000"/>
              </a:lnSpc>
              <a:spcBef>
                <a:spcPts val="1060"/>
              </a:spcBef>
              <a:buClr>
                <a:srgbClr val="77caee"/>
              </a:buClr>
              <a:buSzPct val="45000"/>
              <a:buFont typeface="Wingdings" charset="2"/>
              <a:buChar char=""/>
            </a:pPr>
            <a:r>
              <a:rPr b="1" lang="en-IN" sz="1400" spc="-1" strike="noStrike">
                <a:solidFill>
                  <a:srgbClr val="009bdd"/>
                </a:solidFill>
                <a:latin typeface="Arial"/>
              </a:rPr>
              <a:t>Documentation</a:t>
            </a:r>
            <a:r>
              <a:rPr b="0" lang="en-IN" sz="1400" spc="-1" strike="noStrike">
                <a:solidFill>
                  <a:srgbClr val="009bdd"/>
                </a:solidFill>
                <a:latin typeface="Arial"/>
              </a:rPr>
              <a:t> : Document the codebase for better understanding and maintenance</a:t>
            </a:r>
            <a:endParaRPr b="0" lang="en-IN" sz="1400" spc="-1" strike="noStrike">
              <a:latin typeface="Arial"/>
            </a:endParaRPr>
          </a:p>
          <a:p>
            <a:pPr>
              <a:lnSpc>
                <a:spcPct val="100000"/>
              </a:lnSpc>
              <a:spcBef>
                <a:spcPts val="1060"/>
              </a:spcBef>
              <a:buNone/>
            </a:pPr>
            <a:endParaRPr b="0" lang="en-IN" sz="14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1400" spc="-1" strike="noStrike">
                <a:solidFill>
                  <a:srgbClr val="009bdd"/>
                </a:solidFill>
                <a:latin typeface="Arial"/>
              </a:rPr>
              <a:t>Example of Schneider Development or Web Development example.</a:t>
            </a:r>
            <a:endParaRPr b="0" lang="en-IN" sz="1400" spc="-1" strike="noStrike">
              <a:latin typeface="Arial"/>
            </a:endParaRPr>
          </a:p>
        </p:txBody>
      </p:sp>
      <p:sp>
        <p:nvSpPr>
          <p:cNvPr id="4" name="PlaceHolder 3"/>
          <p:cNvSpPr>
            <a:spLocks noGrp="1"/>
          </p:cNvSpPr>
          <p:nvPr>
            <p:ph type="sldNum" idx="2"/>
          </p:nvPr>
        </p:nvSpPr>
        <p:spPr/>
        <p:txBody>
          <a:bodyPr/>
          <a:p>
            <a:fld id="{14152538-2085-45E4-A050-300693EFC3C8}" type="slidenum">
              <a:t>11</a:t>
            </a:fld>
          </a:p>
        </p:txBody>
      </p:sp>
      <p:sp>
        <p:nvSpPr>
          <p:cNvPr id="5" name="PlaceHolder 4"/>
          <p:cNvSpPr>
            <a:spLocks noGrp="1"/>
          </p:cNvSpPr>
          <p:nvPr>
            <p:ph type="dt" idx="3"/>
          </p:nvPr>
        </p:nvSpPr>
        <p:spPr/>
        <p:txBody>
          <a:bodyPr/>
          <a:p>
            <a:fld id="{A088C9C3-38AB-43BD-BB5E-DDF11B46855D}" type="datetime1">
              <a:rPr lang="en-IN"/>
              <a:t>17/12/2024</a:t>
            </a:fld>
          </a:p>
        </p:txBody>
      </p:sp>
    </p:spTree>
  </p:cSld>
  <mc:AlternateContent>
    <mc:Choice Requires="p14">
      <p:transition spd="slow" p14:dur="2000"/>
    </mc:Choice>
    <mc:Fallback>
      <p:transition spd="slow"/>
    </mc:Fallback>
  </mc:AlternateContent>
</p:sld>
</file>

<file path=ppt/slides/slide1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6" name="PlaceHolder 1"/>
          <p:cNvSpPr>
            <a:spLocks noGrp="1"/>
          </p:cNvSpPr>
          <p:nvPr>
            <p:ph type="title"/>
          </p:nvPr>
        </p:nvSpPr>
        <p:spPr>
          <a:xfrm>
            <a:off x="360000" y="180000"/>
            <a:ext cx="9357480" cy="47556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Creating a Function</a:t>
            </a:r>
            <a:endParaRPr b="0" lang="en-IN" sz="4400" spc="-1" strike="noStrike">
              <a:latin typeface="Arial"/>
            </a:endParaRPr>
          </a:p>
        </p:txBody>
      </p:sp>
      <p:sp>
        <p:nvSpPr>
          <p:cNvPr id="587" name="PlaceHolder 2"/>
          <p:cNvSpPr>
            <a:spLocks noGrp="1"/>
          </p:cNvSpPr>
          <p:nvPr>
            <p:ph/>
          </p:nvPr>
        </p:nvSpPr>
        <p:spPr>
          <a:xfrm>
            <a:off x="181800" y="3960000"/>
            <a:ext cx="9357480" cy="1522440"/>
          </a:xfrm>
          <a:prstGeom prst="rect">
            <a:avLst/>
          </a:prstGeom>
          <a:noFill/>
          <a:ln w="0">
            <a:noFill/>
          </a:ln>
        </p:spPr>
        <p:txBody>
          <a:bodyPr lIns="0" rIns="0" tIns="0" bIns="0" anchor="t">
            <a:noAutofit/>
          </a:bodyPr>
          <a:p>
            <a:pPr marL="432000" indent="-324000">
              <a:lnSpc>
                <a:spcPct val="100000"/>
              </a:lnSpc>
              <a:buClr>
                <a:srgbClr val="000000"/>
              </a:buClr>
              <a:buFont typeface="Wingdings" charset="2"/>
              <a:buChar char=""/>
            </a:pPr>
            <a:r>
              <a:rPr b="0" lang="en-IN" sz="1800" spc="-1" strike="noStrike">
                <a:latin typeface="Arial"/>
              </a:rPr>
              <a:t>DETERMINISTIC: The function always produces the same result for the same input and doesn't depend on any outside or changing state (like system time, user settings, or data that might change). For your square function, this attribute is appropriate.).</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MYSQL is expecting DTERMINISTIC for the function.</a:t>
            </a:r>
            <a:endParaRPr b="0" lang="en-IN" sz="1800" spc="-1" strike="noStrike">
              <a:latin typeface="Arial"/>
            </a:endParaRPr>
          </a:p>
        </p:txBody>
      </p:sp>
      <p:pic>
        <p:nvPicPr>
          <p:cNvPr id="588" name="" descr=""/>
          <p:cNvPicPr/>
          <p:nvPr/>
        </p:nvPicPr>
        <p:blipFill>
          <a:blip r:embed="rId1"/>
          <a:stretch/>
        </p:blipFill>
        <p:spPr>
          <a:xfrm>
            <a:off x="154800" y="656280"/>
            <a:ext cx="4524480" cy="3126240"/>
          </a:xfrm>
          <a:prstGeom prst="rect">
            <a:avLst/>
          </a:prstGeom>
          <a:ln w="0">
            <a:noFill/>
          </a:ln>
        </p:spPr>
      </p:pic>
      <p:sp>
        <p:nvSpPr>
          <p:cNvPr id="4" name="PlaceHolder 3"/>
          <p:cNvSpPr>
            <a:spLocks noGrp="1"/>
          </p:cNvSpPr>
          <p:nvPr>
            <p:ph type="sldNum" idx="14"/>
          </p:nvPr>
        </p:nvSpPr>
        <p:spPr/>
        <p:txBody>
          <a:bodyPr/>
          <a:p>
            <a:fld id="{05E6C97A-194C-4F8F-B274-35ED99385FB4}" type="slidenum">
              <a:t>110</a:t>
            </a:fld>
          </a:p>
        </p:txBody>
      </p:sp>
      <p:sp>
        <p:nvSpPr>
          <p:cNvPr id="5" name="PlaceHolder 4"/>
          <p:cNvSpPr>
            <a:spLocks noGrp="1"/>
          </p:cNvSpPr>
          <p:nvPr>
            <p:ph type="dt" idx="15"/>
          </p:nvPr>
        </p:nvSpPr>
        <p:spPr/>
        <p:txBody>
          <a:bodyPr/>
          <a:p>
            <a:fld id="{158A169F-4D4A-45FB-B2EB-5260D4F21BA7}" type="datetime1">
              <a:rPr lang="en-IN"/>
              <a:t>17/12/2024</a:t>
            </a:fld>
          </a:p>
        </p:txBody>
      </p:sp>
    </p:spTree>
  </p:cSld>
  <mc:AlternateContent>
    <mc:Choice Requires="p14">
      <p:transition spd="slow" p14:dur="2000"/>
    </mc:Choice>
    <mc:Fallback>
      <p:transition spd="slow"/>
    </mc:Fallback>
  </mc:AlternateContent>
</p:sld>
</file>

<file path=ppt/slides/slide1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9" name="PlaceHolder 1"/>
          <p:cNvSpPr>
            <a:spLocks noGrp="1"/>
          </p:cNvSpPr>
          <p:nvPr>
            <p:ph type="title"/>
          </p:nvPr>
        </p:nvSpPr>
        <p:spPr>
          <a:xfrm>
            <a:off x="360000" y="180000"/>
            <a:ext cx="9357480" cy="475560"/>
          </a:xfrm>
          <a:prstGeom prst="rect">
            <a:avLst/>
          </a:prstGeom>
          <a:noFill/>
          <a:ln w="0">
            <a:noFill/>
          </a:ln>
        </p:spPr>
        <p:txBody>
          <a:bodyPr lIns="0" rIns="0" tIns="0" bIns="0" anchor="ctr">
            <a:noAutofit/>
          </a:bodyPr>
          <a:p>
            <a:pPr algn="ctr">
              <a:buNone/>
            </a:pPr>
            <a:r>
              <a:rPr b="0" lang="en-IN" sz="4400" spc="-1" strike="noStrike">
                <a:latin typeface="Arial"/>
              </a:rPr>
              <a:t>Introduction to Java</a:t>
            </a:r>
            <a:endParaRPr b="0" lang="en-IN" sz="4400" spc="-1" strike="noStrike">
              <a:latin typeface="Arial"/>
            </a:endParaRPr>
          </a:p>
        </p:txBody>
      </p:sp>
      <p:sp>
        <p:nvSpPr>
          <p:cNvPr id="590" name="PlaceHolder 2"/>
          <p:cNvSpPr>
            <a:spLocks noGrp="1"/>
          </p:cNvSpPr>
          <p:nvPr>
            <p:ph/>
          </p:nvPr>
        </p:nvSpPr>
        <p:spPr>
          <a:xfrm>
            <a:off x="180000" y="817560"/>
            <a:ext cx="9357480" cy="4402440"/>
          </a:xfrm>
          <a:prstGeom prst="rect">
            <a:avLst/>
          </a:prstGeom>
          <a:noFill/>
          <a:ln w="0">
            <a:noFill/>
          </a:ln>
        </p:spPr>
        <p:txBody>
          <a:bodyPr lIns="0" rIns="0" tIns="0" bIns="0" anchor="t">
            <a:noAutofit/>
          </a:bodyPr>
          <a:p>
            <a:pPr marL="432000" indent="-324000">
              <a:spcBef>
                <a:spcPts val="1417"/>
              </a:spcBef>
              <a:buClr>
                <a:srgbClr val="000000"/>
              </a:buClr>
              <a:buSzPct val="45000"/>
              <a:buFont typeface="Wingdings" charset="2"/>
              <a:buChar char=""/>
            </a:pPr>
            <a:r>
              <a:rPr b="0" lang="en-IN" sz="3200" spc="-1" strike="noStrike">
                <a:latin typeface="Arial"/>
              </a:rPr>
              <a:t>Java is a popular, versatile, and powerful programming language used widely for developing applications ranging from mobile apps to large-scale enterprise systems. Its design emphasizes simplicity, portability, and security, making it a favorite among developers and organizations.</a:t>
            </a:r>
            <a:endParaRPr b="0" lang="en-IN" sz="3200" spc="-1" strike="noStrike">
              <a:latin typeface="Arial"/>
            </a:endParaRPr>
          </a:p>
        </p:txBody>
      </p:sp>
      <p:sp>
        <p:nvSpPr>
          <p:cNvPr id="4" name="PlaceHolder 3"/>
          <p:cNvSpPr>
            <a:spLocks noGrp="1"/>
          </p:cNvSpPr>
          <p:nvPr>
            <p:ph type="sldNum" idx="17"/>
          </p:nvPr>
        </p:nvSpPr>
        <p:spPr/>
        <p:txBody>
          <a:bodyPr/>
          <a:p>
            <a:fld id="{590684B2-B94A-46DD-8D0B-484D9020313E}" type="slidenum">
              <a:t>111</a:t>
            </a:fld>
          </a:p>
        </p:txBody>
      </p:sp>
      <p:sp>
        <p:nvSpPr>
          <p:cNvPr id="5" name="PlaceHolder 4"/>
          <p:cNvSpPr>
            <a:spLocks noGrp="1"/>
          </p:cNvSpPr>
          <p:nvPr>
            <p:ph type="dt" idx="18"/>
          </p:nvPr>
        </p:nvSpPr>
        <p:spPr/>
        <p:txBody>
          <a:bodyPr/>
          <a:p>
            <a:fld id="{A7FC4FEB-71E0-4625-B055-AA3D467B7588}" type="datetime1">
              <a:rPr lang="en-IN"/>
              <a:t>17/12/2024</a:t>
            </a:fld>
          </a:p>
        </p:txBody>
      </p:sp>
    </p:spTree>
  </p:cSld>
  <mc:AlternateContent>
    <mc:Choice Requires="p14">
      <p:transition spd="slow" p14:dur="2000"/>
    </mc:Choice>
    <mc:Fallback>
      <p:transition spd="slow"/>
    </mc:Fallback>
  </mc:AlternateContent>
</p:sld>
</file>

<file path=ppt/slides/slide1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1" name="PlaceHolder 1"/>
          <p:cNvSpPr>
            <a:spLocks noGrp="1"/>
          </p:cNvSpPr>
          <p:nvPr>
            <p:ph type="title"/>
          </p:nvPr>
        </p:nvSpPr>
        <p:spPr>
          <a:xfrm>
            <a:off x="360000" y="180000"/>
            <a:ext cx="9357480" cy="475560"/>
          </a:xfrm>
          <a:prstGeom prst="rect">
            <a:avLst/>
          </a:prstGeom>
          <a:noFill/>
          <a:ln w="0">
            <a:noFill/>
          </a:ln>
        </p:spPr>
        <p:txBody>
          <a:bodyPr lIns="0" rIns="0" tIns="0" bIns="0" anchor="ctr">
            <a:noAutofit/>
          </a:bodyPr>
          <a:p>
            <a:pPr algn="ctr">
              <a:buNone/>
            </a:pPr>
            <a:r>
              <a:rPr b="0" lang="en-IN" sz="4400" spc="-1" strike="noStrike">
                <a:latin typeface="Arial"/>
              </a:rPr>
              <a:t>Introduction to Java</a:t>
            </a:r>
            <a:endParaRPr b="0" lang="en-IN" sz="4400" spc="-1" strike="noStrike">
              <a:latin typeface="Arial"/>
            </a:endParaRPr>
          </a:p>
        </p:txBody>
      </p:sp>
      <p:sp>
        <p:nvSpPr>
          <p:cNvPr id="592" name="PlaceHolder 2"/>
          <p:cNvSpPr>
            <a:spLocks noGrp="1"/>
          </p:cNvSpPr>
          <p:nvPr>
            <p:ph/>
          </p:nvPr>
        </p:nvSpPr>
        <p:spPr>
          <a:xfrm>
            <a:off x="180000" y="817560"/>
            <a:ext cx="9357480" cy="4402440"/>
          </a:xfrm>
          <a:prstGeom prst="rect">
            <a:avLst/>
          </a:prstGeom>
          <a:noFill/>
          <a:ln w="0">
            <a:noFill/>
          </a:ln>
        </p:spPr>
        <p:txBody>
          <a:bodyPr lIns="0" rIns="0" tIns="0" bIns="0" anchor="t">
            <a:noAutofit/>
          </a:bodyPr>
          <a:p>
            <a:endParaRPr b="0" lang="en-IN" sz="3200" spc="-1" strike="noStrike">
              <a:latin typeface="Arial"/>
            </a:endParaRPr>
          </a:p>
        </p:txBody>
      </p:sp>
      <p:pic>
        <p:nvPicPr>
          <p:cNvPr id="593" name="" descr=""/>
          <p:cNvPicPr/>
          <p:nvPr/>
        </p:nvPicPr>
        <p:blipFill>
          <a:blip r:embed="rId1"/>
          <a:stretch/>
        </p:blipFill>
        <p:spPr>
          <a:xfrm>
            <a:off x="21240" y="759960"/>
            <a:ext cx="10080360" cy="4488480"/>
          </a:xfrm>
          <a:prstGeom prst="rect">
            <a:avLst/>
          </a:prstGeom>
          <a:ln w="0">
            <a:noFill/>
          </a:ln>
        </p:spPr>
      </p:pic>
      <p:sp>
        <p:nvSpPr>
          <p:cNvPr id="4" name="PlaceHolder 3"/>
          <p:cNvSpPr>
            <a:spLocks noGrp="1"/>
          </p:cNvSpPr>
          <p:nvPr>
            <p:ph type="sldNum" idx="17"/>
          </p:nvPr>
        </p:nvSpPr>
        <p:spPr/>
        <p:txBody>
          <a:bodyPr/>
          <a:p>
            <a:fld id="{99C33ACA-0353-4690-B9DB-F1C68A257B4D}" type="slidenum">
              <a:t>112</a:t>
            </a:fld>
          </a:p>
        </p:txBody>
      </p:sp>
      <p:sp>
        <p:nvSpPr>
          <p:cNvPr id="5" name="PlaceHolder 4"/>
          <p:cNvSpPr>
            <a:spLocks noGrp="1"/>
          </p:cNvSpPr>
          <p:nvPr>
            <p:ph type="dt" idx="18"/>
          </p:nvPr>
        </p:nvSpPr>
        <p:spPr/>
        <p:txBody>
          <a:bodyPr/>
          <a:p>
            <a:fld id="{3D4F2E0F-0D1E-48CC-965D-422DAF756409}" type="datetime1">
              <a:rPr lang="en-IN"/>
              <a:t>17/12/2024</a:t>
            </a:fld>
          </a:p>
        </p:txBody>
      </p:sp>
    </p:spTree>
  </p:cSld>
  <mc:AlternateContent>
    <mc:Choice Requires="p14">
      <p:transition spd="slow" p14:dur="2000"/>
    </mc:Choice>
    <mc:Fallback>
      <p:transition spd="slow"/>
    </mc:Fallback>
  </mc:AlternateContent>
</p:sld>
</file>

<file path=ppt/slides/slide1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4" name="PlaceHolder 1"/>
          <p:cNvSpPr>
            <a:spLocks noGrp="1"/>
          </p:cNvSpPr>
          <p:nvPr>
            <p:ph type="title"/>
          </p:nvPr>
        </p:nvSpPr>
        <p:spPr>
          <a:xfrm>
            <a:off x="360000" y="180000"/>
            <a:ext cx="9357480" cy="475560"/>
          </a:xfrm>
          <a:prstGeom prst="rect">
            <a:avLst/>
          </a:prstGeom>
          <a:noFill/>
          <a:ln w="0">
            <a:noFill/>
          </a:ln>
        </p:spPr>
        <p:txBody>
          <a:bodyPr lIns="0" rIns="0" tIns="0" bIns="0" anchor="ctr">
            <a:noAutofit/>
          </a:bodyPr>
          <a:p>
            <a:pPr algn="ctr">
              <a:buNone/>
            </a:pPr>
            <a:r>
              <a:rPr b="0" lang="en-IN" sz="4400" spc="-1" strike="noStrike">
                <a:latin typeface="Arial"/>
              </a:rPr>
              <a:t>JVM Architecture</a:t>
            </a:r>
            <a:endParaRPr b="0" lang="en-IN" sz="4400" spc="-1" strike="noStrike">
              <a:latin typeface="Arial"/>
            </a:endParaRPr>
          </a:p>
        </p:txBody>
      </p:sp>
      <p:sp>
        <p:nvSpPr>
          <p:cNvPr id="595" name="PlaceHolder 2"/>
          <p:cNvSpPr>
            <a:spLocks noGrp="1"/>
          </p:cNvSpPr>
          <p:nvPr>
            <p:ph/>
          </p:nvPr>
        </p:nvSpPr>
        <p:spPr>
          <a:xfrm>
            <a:off x="180000" y="817560"/>
            <a:ext cx="9357480" cy="4402440"/>
          </a:xfrm>
          <a:prstGeom prst="rect">
            <a:avLst/>
          </a:prstGeom>
          <a:noFill/>
          <a:ln w="0">
            <a:noFill/>
          </a:ln>
        </p:spPr>
        <p:txBody>
          <a:bodyPr lIns="0" rIns="0" tIns="0" bIns="0" anchor="t">
            <a:noAutofit/>
          </a:bodyPr>
          <a:p>
            <a:endParaRPr b="0" lang="en-IN" sz="3200" spc="-1" strike="noStrike">
              <a:latin typeface="Arial"/>
            </a:endParaRPr>
          </a:p>
        </p:txBody>
      </p:sp>
      <p:pic>
        <p:nvPicPr>
          <p:cNvPr id="596" name="" descr=""/>
          <p:cNvPicPr/>
          <p:nvPr/>
        </p:nvPicPr>
        <p:blipFill>
          <a:blip r:embed="rId1"/>
          <a:stretch/>
        </p:blipFill>
        <p:spPr>
          <a:xfrm>
            <a:off x="360000" y="655560"/>
            <a:ext cx="5718960" cy="4564440"/>
          </a:xfrm>
          <a:prstGeom prst="rect">
            <a:avLst/>
          </a:prstGeom>
          <a:ln w="0">
            <a:noFill/>
          </a:ln>
        </p:spPr>
      </p:pic>
      <p:sp>
        <p:nvSpPr>
          <p:cNvPr id="4" name="PlaceHolder 3"/>
          <p:cNvSpPr>
            <a:spLocks noGrp="1"/>
          </p:cNvSpPr>
          <p:nvPr>
            <p:ph type="sldNum" idx="17"/>
          </p:nvPr>
        </p:nvSpPr>
        <p:spPr/>
        <p:txBody>
          <a:bodyPr/>
          <a:p>
            <a:fld id="{0723D3B4-C5B1-41F8-85B5-808E8730F0CD}" type="slidenum">
              <a:t>113</a:t>
            </a:fld>
          </a:p>
        </p:txBody>
      </p:sp>
      <p:sp>
        <p:nvSpPr>
          <p:cNvPr id="5" name="PlaceHolder 4"/>
          <p:cNvSpPr>
            <a:spLocks noGrp="1"/>
          </p:cNvSpPr>
          <p:nvPr>
            <p:ph type="dt" idx="18"/>
          </p:nvPr>
        </p:nvSpPr>
        <p:spPr/>
        <p:txBody>
          <a:bodyPr/>
          <a:p>
            <a:fld id="{ADF0D0BC-533D-484E-9F9C-EA25EF5F9BE9}" type="datetime1">
              <a:rPr lang="en-IN"/>
              <a:t>17/12/2024</a:t>
            </a:fld>
          </a:p>
        </p:txBody>
      </p:sp>
    </p:spTree>
  </p:cSld>
  <mc:AlternateContent>
    <mc:Choice Requires="p14">
      <p:transition spd="slow" p14:dur="2000"/>
    </mc:Choice>
    <mc:Fallback>
      <p:transition spd="slow"/>
    </mc:Fallback>
  </mc:AlternateContent>
</p:sld>
</file>

<file path=ppt/slides/slide1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7" name="PlaceHolder 1"/>
          <p:cNvSpPr>
            <a:spLocks noGrp="1"/>
          </p:cNvSpPr>
          <p:nvPr>
            <p:ph type="title"/>
          </p:nvPr>
        </p:nvSpPr>
        <p:spPr>
          <a:xfrm>
            <a:off x="360000" y="180000"/>
            <a:ext cx="9357480" cy="475560"/>
          </a:xfrm>
          <a:prstGeom prst="rect">
            <a:avLst/>
          </a:prstGeom>
          <a:noFill/>
          <a:ln w="0">
            <a:noFill/>
          </a:ln>
        </p:spPr>
        <p:txBody>
          <a:bodyPr lIns="0" rIns="0" tIns="0" bIns="0" anchor="ctr">
            <a:noAutofit/>
          </a:bodyPr>
          <a:p>
            <a:pPr algn="ctr">
              <a:buNone/>
            </a:pPr>
            <a:r>
              <a:rPr b="0" lang="en-IN" sz="1800" spc="-1" strike="noStrike">
                <a:latin typeface="Arial"/>
              </a:rPr>
              <a:t>Installation of Java, </a:t>
            </a:r>
            <a:br/>
            <a:r>
              <a:rPr b="0" lang="en-IN" sz="1800" spc="-1" strike="noStrike">
                <a:latin typeface="Arial"/>
              </a:rPr>
              <a:t>Configuring SDE Eclipse, </a:t>
            </a:r>
            <a:br/>
            <a:r>
              <a:rPr b="0" lang="en-IN" sz="1800" spc="-1" strike="noStrike">
                <a:latin typeface="Arial"/>
              </a:rPr>
              <a:t>Understanding how JRE and JVM works</a:t>
            </a:r>
            <a:endParaRPr b="0" lang="en-IN" sz="1800" spc="-1" strike="noStrike">
              <a:latin typeface="Arial"/>
            </a:endParaRPr>
          </a:p>
        </p:txBody>
      </p:sp>
      <p:sp>
        <p:nvSpPr>
          <p:cNvPr id="598" name="PlaceHolder 2"/>
          <p:cNvSpPr>
            <a:spLocks noGrp="1"/>
          </p:cNvSpPr>
          <p:nvPr>
            <p:ph/>
          </p:nvPr>
        </p:nvSpPr>
        <p:spPr>
          <a:xfrm>
            <a:off x="180000" y="817560"/>
            <a:ext cx="9357480" cy="4402440"/>
          </a:xfrm>
          <a:prstGeom prst="rect">
            <a:avLst/>
          </a:prstGeom>
          <a:noFill/>
          <a:ln w="0">
            <a:noFill/>
          </a:ln>
        </p:spPr>
        <p:txBody>
          <a:bodyPr lIns="0" rIns="0" tIns="0" bIns="0" anchor="t">
            <a:noAutofit/>
          </a:bodyPr>
          <a:p>
            <a:endParaRPr b="0" lang="en-IN" sz="3200" spc="-1" strike="noStrike">
              <a:latin typeface="Arial"/>
            </a:endParaRPr>
          </a:p>
        </p:txBody>
      </p:sp>
      <p:pic>
        <p:nvPicPr>
          <p:cNvPr id="599" name="" descr=""/>
          <p:cNvPicPr/>
          <p:nvPr/>
        </p:nvPicPr>
        <p:blipFill>
          <a:blip r:embed="rId1"/>
          <a:stretch/>
        </p:blipFill>
        <p:spPr>
          <a:xfrm>
            <a:off x="0" y="873720"/>
            <a:ext cx="10080360" cy="4526280"/>
          </a:xfrm>
          <a:prstGeom prst="rect">
            <a:avLst/>
          </a:prstGeom>
          <a:ln w="0">
            <a:noFill/>
          </a:ln>
        </p:spPr>
      </p:pic>
      <p:sp>
        <p:nvSpPr>
          <p:cNvPr id="4" name="PlaceHolder 3"/>
          <p:cNvSpPr>
            <a:spLocks noGrp="1"/>
          </p:cNvSpPr>
          <p:nvPr>
            <p:ph type="sldNum" idx="17"/>
          </p:nvPr>
        </p:nvSpPr>
        <p:spPr/>
        <p:txBody>
          <a:bodyPr/>
          <a:p>
            <a:fld id="{F4ACB149-AC59-492D-A28D-4281471DBA71}" type="slidenum">
              <a:t>114</a:t>
            </a:fld>
          </a:p>
        </p:txBody>
      </p:sp>
      <p:sp>
        <p:nvSpPr>
          <p:cNvPr id="5" name="PlaceHolder 4"/>
          <p:cNvSpPr>
            <a:spLocks noGrp="1"/>
          </p:cNvSpPr>
          <p:nvPr>
            <p:ph type="dt" idx="18"/>
          </p:nvPr>
        </p:nvSpPr>
        <p:spPr/>
        <p:txBody>
          <a:bodyPr/>
          <a:p>
            <a:fld id="{060A950E-F8CD-4CE5-AD94-8FB732AD067E}" type="datetime1">
              <a:rPr lang="en-IN"/>
              <a:t>17/12/2024</a:t>
            </a:fld>
          </a:p>
        </p:txBody>
      </p:sp>
    </p:spTree>
  </p:cSld>
  <mc:AlternateContent>
    <mc:Choice Requires="p14">
      <p:transition spd="slow" p14:dur="2000"/>
    </mc:Choice>
    <mc:Fallback>
      <p:transition spd="slow"/>
    </mc:Fallback>
  </mc:AlternateContent>
</p:sld>
</file>

<file path=ppt/slides/slide1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00" name="PlaceHolder 1"/>
          <p:cNvSpPr>
            <a:spLocks noGrp="1"/>
          </p:cNvSpPr>
          <p:nvPr>
            <p:ph type="title"/>
          </p:nvPr>
        </p:nvSpPr>
        <p:spPr>
          <a:xfrm>
            <a:off x="360000" y="180000"/>
            <a:ext cx="9357480" cy="475560"/>
          </a:xfrm>
          <a:prstGeom prst="rect">
            <a:avLst/>
          </a:prstGeom>
          <a:noFill/>
          <a:ln w="0">
            <a:noFill/>
          </a:ln>
        </p:spPr>
        <p:txBody>
          <a:bodyPr lIns="0" rIns="0" tIns="0" bIns="0" anchor="ctr">
            <a:noAutofit/>
          </a:bodyPr>
          <a:p>
            <a:pPr algn="ctr">
              <a:buNone/>
            </a:pPr>
            <a:r>
              <a:rPr b="0" lang="en-IN" sz="1800" spc="-1" strike="noStrike">
                <a:latin typeface="Arial"/>
              </a:rPr>
              <a:t>Installation of Java, </a:t>
            </a:r>
            <a:br/>
            <a:r>
              <a:rPr b="0" lang="en-IN" sz="1800" spc="-1" strike="noStrike">
                <a:latin typeface="Arial"/>
              </a:rPr>
              <a:t>Configuring SDE Eclipse, </a:t>
            </a:r>
            <a:br/>
            <a:r>
              <a:rPr b="0" lang="en-IN" sz="1800" spc="-1" strike="noStrike">
                <a:latin typeface="Arial"/>
              </a:rPr>
              <a:t>Understanding how JRE and JVM works</a:t>
            </a:r>
            <a:endParaRPr b="0" lang="en-IN" sz="1800" spc="-1" strike="noStrike">
              <a:latin typeface="Arial"/>
            </a:endParaRPr>
          </a:p>
        </p:txBody>
      </p:sp>
      <p:sp>
        <p:nvSpPr>
          <p:cNvPr id="601" name="PlaceHolder 2"/>
          <p:cNvSpPr>
            <a:spLocks noGrp="1"/>
          </p:cNvSpPr>
          <p:nvPr>
            <p:ph/>
          </p:nvPr>
        </p:nvSpPr>
        <p:spPr>
          <a:xfrm>
            <a:off x="180000" y="817560"/>
            <a:ext cx="9357480" cy="4402440"/>
          </a:xfrm>
          <a:prstGeom prst="rect">
            <a:avLst/>
          </a:prstGeom>
          <a:noFill/>
          <a:ln w="0">
            <a:noFill/>
          </a:ln>
        </p:spPr>
        <p:txBody>
          <a:bodyPr lIns="0" rIns="0" tIns="0" bIns="0" anchor="t">
            <a:noAutofit/>
          </a:bodyPr>
          <a:p>
            <a:endParaRPr b="0" lang="en-IN" sz="3200" spc="-1" strike="noStrike">
              <a:latin typeface="Arial"/>
            </a:endParaRPr>
          </a:p>
        </p:txBody>
      </p:sp>
      <p:pic>
        <p:nvPicPr>
          <p:cNvPr id="602" name="" descr=""/>
          <p:cNvPicPr/>
          <p:nvPr/>
        </p:nvPicPr>
        <p:blipFill>
          <a:blip r:embed="rId1"/>
          <a:stretch/>
        </p:blipFill>
        <p:spPr>
          <a:xfrm>
            <a:off x="21240" y="811440"/>
            <a:ext cx="10080360" cy="2788560"/>
          </a:xfrm>
          <a:prstGeom prst="rect">
            <a:avLst/>
          </a:prstGeom>
          <a:ln w="0">
            <a:noFill/>
          </a:ln>
        </p:spPr>
      </p:pic>
      <p:sp>
        <p:nvSpPr>
          <p:cNvPr id="4" name="PlaceHolder 3"/>
          <p:cNvSpPr>
            <a:spLocks noGrp="1"/>
          </p:cNvSpPr>
          <p:nvPr>
            <p:ph type="sldNum" idx="17"/>
          </p:nvPr>
        </p:nvSpPr>
        <p:spPr/>
        <p:txBody>
          <a:bodyPr/>
          <a:p>
            <a:fld id="{CDAF9717-7BC0-4D4C-A8AB-F254758EDAF2}" type="slidenum">
              <a:t>115</a:t>
            </a:fld>
          </a:p>
        </p:txBody>
      </p:sp>
      <p:sp>
        <p:nvSpPr>
          <p:cNvPr id="5" name="PlaceHolder 4"/>
          <p:cNvSpPr>
            <a:spLocks noGrp="1"/>
          </p:cNvSpPr>
          <p:nvPr>
            <p:ph type="dt" idx="18"/>
          </p:nvPr>
        </p:nvSpPr>
        <p:spPr/>
        <p:txBody>
          <a:bodyPr/>
          <a:p>
            <a:fld id="{D952F8C5-9CEC-465A-8F91-77800E0CAD93}" type="datetime1">
              <a:rPr lang="en-IN"/>
              <a:t>17/12/2024</a:t>
            </a:fld>
          </a:p>
        </p:txBody>
      </p:sp>
    </p:spTree>
  </p:cSld>
  <mc:AlternateContent>
    <mc:Choice Requires="p14">
      <p:transition spd="slow" p14:dur="2000"/>
    </mc:Choice>
    <mc:Fallback>
      <p:transition spd="slow"/>
    </mc:Fallback>
  </mc:AlternateContent>
</p:sld>
</file>

<file path=ppt/slides/slide1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03" name="PlaceHolder 1"/>
          <p:cNvSpPr>
            <a:spLocks noGrp="1"/>
          </p:cNvSpPr>
          <p:nvPr>
            <p:ph type="title"/>
          </p:nvPr>
        </p:nvSpPr>
        <p:spPr>
          <a:xfrm>
            <a:off x="360000" y="180000"/>
            <a:ext cx="9357480" cy="475560"/>
          </a:xfrm>
          <a:prstGeom prst="rect">
            <a:avLst/>
          </a:prstGeom>
          <a:noFill/>
          <a:ln w="0">
            <a:noFill/>
          </a:ln>
        </p:spPr>
        <p:txBody>
          <a:bodyPr lIns="0" rIns="0" tIns="0" bIns="0" anchor="ctr">
            <a:noAutofit/>
          </a:bodyPr>
          <a:p>
            <a:pPr algn="ctr">
              <a:buNone/>
            </a:pPr>
            <a:r>
              <a:rPr b="0" lang="en-IN" sz="4400" spc="-1" strike="noStrike">
                <a:latin typeface="Arial"/>
              </a:rPr>
              <a:t>Class Structure</a:t>
            </a:r>
            <a:endParaRPr b="0" lang="en-IN" sz="4400" spc="-1" strike="noStrike">
              <a:latin typeface="Arial"/>
            </a:endParaRPr>
          </a:p>
        </p:txBody>
      </p:sp>
      <p:sp>
        <p:nvSpPr>
          <p:cNvPr id="604" name="PlaceHolder 2"/>
          <p:cNvSpPr>
            <a:spLocks noGrp="1"/>
          </p:cNvSpPr>
          <p:nvPr>
            <p:ph/>
          </p:nvPr>
        </p:nvSpPr>
        <p:spPr>
          <a:xfrm>
            <a:off x="180000" y="817560"/>
            <a:ext cx="9357480" cy="4402440"/>
          </a:xfrm>
          <a:prstGeom prst="rect">
            <a:avLst/>
          </a:prstGeom>
          <a:noFill/>
          <a:ln w="0">
            <a:noFill/>
          </a:ln>
        </p:spPr>
        <p:txBody>
          <a:bodyPr lIns="0" rIns="0" tIns="0" bIns="0" anchor="t">
            <a:noAutofit/>
          </a:bodyPr>
          <a:p>
            <a:pPr marL="432000" indent="-324000">
              <a:spcBef>
                <a:spcPts val="1417"/>
              </a:spcBef>
              <a:buClr>
                <a:srgbClr val="000000"/>
              </a:buClr>
              <a:buSzPct val="45000"/>
              <a:buFont typeface="Wingdings" charset="2"/>
              <a:buChar char=""/>
            </a:pPr>
            <a:r>
              <a:rPr b="0" lang="en-IN" sz="3200" spc="-1" strike="noStrike">
                <a:latin typeface="Arial"/>
              </a:rPr>
              <a:t>In Java, a class is a blueprint for creating objects. It defines the properties (fields) and behaviors (methods) that an object will have. </a:t>
            </a:r>
            <a:endParaRPr b="0" lang="en-IN" sz="3200" spc="-1" strike="noStrike">
              <a:latin typeface="Arial"/>
            </a:endParaRPr>
          </a:p>
          <a:p>
            <a:pPr marL="432000" indent="-324000">
              <a:spcBef>
                <a:spcPts val="1417"/>
              </a:spcBef>
              <a:buClr>
                <a:srgbClr val="000000"/>
              </a:buClr>
              <a:buSzPct val="45000"/>
              <a:buFont typeface="Wingdings" charset="2"/>
              <a:buChar char=""/>
            </a:pPr>
            <a:r>
              <a:rPr b="0" lang="en-IN" sz="3200" spc="-1" strike="noStrike">
                <a:latin typeface="Arial"/>
              </a:rPr>
              <a:t>Basic Syntax of class</a:t>
            </a:r>
            <a:endParaRPr b="0" lang="en-IN" sz="3200" spc="-1" strike="noStrike">
              <a:latin typeface="Arial"/>
            </a:endParaRPr>
          </a:p>
          <a:p>
            <a:pPr marL="432000" indent="-324000">
              <a:spcBef>
                <a:spcPts val="1417"/>
              </a:spcBef>
              <a:buClr>
                <a:srgbClr val="000000"/>
              </a:buClr>
              <a:buSzPct val="45000"/>
              <a:buFont typeface="Wingdings" charset="2"/>
              <a:buChar char=""/>
            </a:pPr>
            <a:r>
              <a:rPr b="0" lang="en-IN" sz="3200" spc="-1" strike="noStrike">
                <a:latin typeface="Arial"/>
              </a:rPr>
              <a:t> </a:t>
            </a:r>
            <a:endParaRPr b="0" lang="en-IN" sz="3200" spc="-1" strike="noStrike">
              <a:latin typeface="Arial"/>
            </a:endParaRPr>
          </a:p>
        </p:txBody>
      </p:sp>
      <p:pic>
        <p:nvPicPr>
          <p:cNvPr id="605" name="" descr=""/>
          <p:cNvPicPr/>
          <p:nvPr/>
        </p:nvPicPr>
        <p:blipFill>
          <a:blip r:embed="rId1"/>
          <a:stretch/>
        </p:blipFill>
        <p:spPr>
          <a:xfrm>
            <a:off x="0" y="3005640"/>
            <a:ext cx="10080360" cy="1314360"/>
          </a:xfrm>
          <a:prstGeom prst="rect">
            <a:avLst/>
          </a:prstGeom>
          <a:ln w="0">
            <a:noFill/>
          </a:ln>
        </p:spPr>
      </p:pic>
      <p:sp>
        <p:nvSpPr>
          <p:cNvPr id="4" name="PlaceHolder 3"/>
          <p:cNvSpPr>
            <a:spLocks noGrp="1"/>
          </p:cNvSpPr>
          <p:nvPr>
            <p:ph type="sldNum" idx="17"/>
          </p:nvPr>
        </p:nvSpPr>
        <p:spPr/>
        <p:txBody>
          <a:bodyPr/>
          <a:p>
            <a:fld id="{F37F5515-60E0-4E1E-9BD6-4C2617FA1323}" type="slidenum">
              <a:t>116</a:t>
            </a:fld>
          </a:p>
        </p:txBody>
      </p:sp>
      <p:sp>
        <p:nvSpPr>
          <p:cNvPr id="5" name="PlaceHolder 4"/>
          <p:cNvSpPr>
            <a:spLocks noGrp="1"/>
          </p:cNvSpPr>
          <p:nvPr>
            <p:ph type="dt" idx="18"/>
          </p:nvPr>
        </p:nvSpPr>
        <p:spPr/>
        <p:txBody>
          <a:bodyPr/>
          <a:p>
            <a:fld id="{6C050B2D-9DE5-4454-BD9E-B869CFC93D5F}" type="datetime1">
              <a:rPr lang="en-IN"/>
              <a:t>17/12/2024</a:t>
            </a:fld>
          </a:p>
        </p:txBody>
      </p:sp>
    </p:spTree>
  </p:cSld>
  <mc:AlternateContent>
    <mc:Choice Requires="p14">
      <p:transition spd="slow" p14:dur="2000"/>
    </mc:Choice>
    <mc:Fallback>
      <p:transition spd="slow"/>
    </mc:Fallback>
  </mc:AlternateContent>
</p:sld>
</file>

<file path=ppt/slides/slide1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06" name="PlaceHolder 1"/>
          <p:cNvSpPr>
            <a:spLocks noGrp="1"/>
          </p:cNvSpPr>
          <p:nvPr>
            <p:ph type="title"/>
          </p:nvPr>
        </p:nvSpPr>
        <p:spPr>
          <a:xfrm>
            <a:off x="360000" y="180000"/>
            <a:ext cx="9357480" cy="475560"/>
          </a:xfrm>
          <a:prstGeom prst="rect">
            <a:avLst/>
          </a:prstGeom>
          <a:noFill/>
          <a:ln w="0">
            <a:noFill/>
          </a:ln>
        </p:spPr>
        <p:txBody>
          <a:bodyPr lIns="0" rIns="0" tIns="0" bIns="0" anchor="ctr">
            <a:noAutofit/>
          </a:bodyPr>
          <a:p>
            <a:pPr algn="ctr">
              <a:buNone/>
            </a:pPr>
            <a:r>
              <a:rPr b="0" lang="en-IN" sz="4400" spc="-1" strike="noStrike">
                <a:latin typeface="Arial"/>
              </a:rPr>
              <a:t>Java Keywords</a:t>
            </a:r>
            <a:endParaRPr b="0" lang="en-IN" sz="4400" spc="-1" strike="noStrike">
              <a:latin typeface="Arial"/>
            </a:endParaRPr>
          </a:p>
        </p:txBody>
      </p:sp>
      <p:pic>
        <p:nvPicPr>
          <p:cNvPr id="607" name="" descr=""/>
          <p:cNvPicPr/>
          <p:nvPr/>
        </p:nvPicPr>
        <p:blipFill>
          <a:blip r:embed="rId1"/>
          <a:stretch/>
        </p:blipFill>
        <p:spPr>
          <a:xfrm>
            <a:off x="790560" y="983520"/>
            <a:ext cx="6949440" cy="4236480"/>
          </a:xfrm>
          <a:prstGeom prst="rect">
            <a:avLst/>
          </a:prstGeom>
          <a:ln w="0">
            <a:noFill/>
          </a:ln>
        </p:spPr>
      </p:pic>
      <p:sp>
        <p:nvSpPr>
          <p:cNvPr id="3" name="PlaceHolder 2"/>
          <p:cNvSpPr>
            <a:spLocks noGrp="1"/>
          </p:cNvSpPr>
          <p:nvPr>
            <p:ph type="sldNum" idx="17"/>
          </p:nvPr>
        </p:nvSpPr>
        <p:spPr/>
        <p:txBody>
          <a:bodyPr/>
          <a:p>
            <a:fld id="{3889215D-B528-42B7-8E4B-51514A65B67E}" type="slidenum">
              <a:t>117</a:t>
            </a:fld>
          </a:p>
        </p:txBody>
      </p:sp>
      <p:sp>
        <p:nvSpPr>
          <p:cNvPr id="4" name="PlaceHolder 3"/>
          <p:cNvSpPr>
            <a:spLocks noGrp="1"/>
          </p:cNvSpPr>
          <p:nvPr>
            <p:ph type="dt" idx="18"/>
          </p:nvPr>
        </p:nvSpPr>
        <p:spPr/>
        <p:txBody>
          <a:bodyPr/>
          <a:p>
            <a:fld id="{EC899EC0-72F1-40F5-9A33-686A687536E3}" type="datetime1">
              <a:rPr lang="en-IN"/>
              <a:t>17/12/2024</a:t>
            </a:fld>
          </a:p>
        </p:txBody>
      </p:sp>
    </p:spTree>
  </p:cSld>
  <mc:AlternateContent>
    <mc:Choice Requires="p14">
      <p:transition spd="slow" p14:dur="2000"/>
    </mc:Choice>
    <mc:Fallback>
      <p:transition spd="slow"/>
    </mc:Fallback>
  </mc:AlternateContent>
</p:sld>
</file>

<file path=ppt/slides/slide1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08" name="PlaceHolder 1"/>
          <p:cNvSpPr>
            <a:spLocks noGrp="1"/>
          </p:cNvSpPr>
          <p:nvPr>
            <p:ph type="title"/>
          </p:nvPr>
        </p:nvSpPr>
        <p:spPr>
          <a:xfrm>
            <a:off x="360000" y="180000"/>
            <a:ext cx="9357480" cy="475560"/>
          </a:xfrm>
          <a:prstGeom prst="rect">
            <a:avLst/>
          </a:prstGeom>
          <a:noFill/>
          <a:ln w="0">
            <a:noFill/>
          </a:ln>
        </p:spPr>
        <p:txBody>
          <a:bodyPr lIns="0" rIns="0" tIns="0" bIns="0" anchor="ctr">
            <a:noAutofit/>
          </a:bodyPr>
          <a:p>
            <a:pPr algn="ctr">
              <a:buNone/>
            </a:pPr>
            <a:r>
              <a:rPr b="0" lang="en-IN" sz="4400" spc="-1" strike="noStrike">
                <a:latin typeface="Arial"/>
              </a:rPr>
              <a:t>Primitive data types</a:t>
            </a:r>
            <a:endParaRPr b="0" lang="en-IN" sz="4400" spc="-1" strike="noStrike">
              <a:latin typeface="Arial"/>
            </a:endParaRPr>
          </a:p>
        </p:txBody>
      </p:sp>
      <p:pic>
        <p:nvPicPr>
          <p:cNvPr id="609" name="" descr=""/>
          <p:cNvPicPr/>
          <p:nvPr/>
        </p:nvPicPr>
        <p:blipFill>
          <a:blip r:embed="rId1"/>
          <a:stretch/>
        </p:blipFill>
        <p:spPr>
          <a:xfrm>
            <a:off x="70200" y="870120"/>
            <a:ext cx="5329800" cy="3809880"/>
          </a:xfrm>
          <a:prstGeom prst="rect">
            <a:avLst/>
          </a:prstGeom>
          <a:ln w="0">
            <a:noFill/>
          </a:ln>
        </p:spPr>
      </p:pic>
      <p:sp>
        <p:nvSpPr>
          <p:cNvPr id="3" name="PlaceHolder 2"/>
          <p:cNvSpPr>
            <a:spLocks noGrp="1"/>
          </p:cNvSpPr>
          <p:nvPr>
            <p:ph type="sldNum" idx="17"/>
          </p:nvPr>
        </p:nvSpPr>
        <p:spPr/>
        <p:txBody>
          <a:bodyPr/>
          <a:p>
            <a:fld id="{B5CD9CC8-7670-4EFA-B3F4-B5F2A9353AF9}" type="slidenum">
              <a:t>118</a:t>
            </a:fld>
          </a:p>
        </p:txBody>
      </p:sp>
      <p:sp>
        <p:nvSpPr>
          <p:cNvPr id="4" name="PlaceHolder 3"/>
          <p:cNvSpPr>
            <a:spLocks noGrp="1"/>
          </p:cNvSpPr>
          <p:nvPr>
            <p:ph type="dt" idx="18"/>
          </p:nvPr>
        </p:nvSpPr>
        <p:spPr/>
        <p:txBody>
          <a:bodyPr/>
          <a:p>
            <a:fld id="{3F97FD65-0BEE-4ECE-ADB6-F063C75546E6}" type="datetime1">
              <a:rPr lang="en-IN"/>
              <a:t>17/12/2024</a:t>
            </a:fld>
          </a:p>
        </p:txBody>
      </p:sp>
    </p:spTree>
  </p:cSld>
  <mc:AlternateContent>
    <mc:Choice Requires="p14">
      <p:transition spd="slow" p14:dur="2000"/>
    </mc:Choice>
    <mc:Fallback>
      <p:transition spd="slow"/>
    </mc:Fallback>
  </mc:AlternateContent>
</p:sld>
</file>

<file path=ppt/slides/slide1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0" name="PlaceHolder 1"/>
          <p:cNvSpPr>
            <a:spLocks noGrp="1"/>
          </p:cNvSpPr>
          <p:nvPr>
            <p:ph type="title"/>
          </p:nvPr>
        </p:nvSpPr>
        <p:spPr>
          <a:xfrm>
            <a:off x="360000" y="180000"/>
            <a:ext cx="9357480" cy="475560"/>
          </a:xfrm>
          <a:prstGeom prst="rect">
            <a:avLst/>
          </a:prstGeom>
          <a:noFill/>
          <a:ln w="0">
            <a:noFill/>
          </a:ln>
        </p:spPr>
        <p:txBody>
          <a:bodyPr lIns="0" rIns="0" tIns="0" bIns="0" anchor="ctr">
            <a:noAutofit/>
          </a:bodyPr>
          <a:p>
            <a:pPr algn="ctr">
              <a:buNone/>
            </a:pPr>
            <a:r>
              <a:rPr b="0" lang="en-IN" sz="4400" spc="-1" strike="noStrike">
                <a:latin typeface="Arial"/>
              </a:rPr>
              <a:t>Primitive data types</a:t>
            </a:r>
            <a:endParaRPr b="0" lang="en-IN" sz="4400" spc="-1" strike="noStrike">
              <a:latin typeface="Arial"/>
            </a:endParaRPr>
          </a:p>
        </p:txBody>
      </p:sp>
      <p:pic>
        <p:nvPicPr>
          <p:cNvPr id="611" name="" descr=""/>
          <p:cNvPicPr/>
          <p:nvPr/>
        </p:nvPicPr>
        <p:blipFill>
          <a:blip r:embed="rId1"/>
          <a:stretch/>
        </p:blipFill>
        <p:spPr>
          <a:xfrm>
            <a:off x="900000" y="180000"/>
            <a:ext cx="8252640" cy="4396680"/>
          </a:xfrm>
          <a:prstGeom prst="rect">
            <a:avLst/>
          </a:prstGeom>
          <a:ln w="0">
            <a:noFill/>
          </a:ln>
        </p:spPr>
      </p:pic>
      <p:sp>
        <p:nvSpPr>
          <p:cNvPr id="3" name="PlaceHolder 2"/>
          <p:cNvSpPr>
            <a:spLocks noGrp="1"/>
          </p:cNvSpPr>
          <p:nvPr>
            <p:ph type="sldNum" idx="17"/>
          </p:nvPr>
        </p:nvSpPr>
        <p:spPr/>
        <p:txBody>
          <a:bodyPr/>
          <a:p>
            <a:fld id="{4FA8BAF4-61D7-4AB6-9DBF-F10976537EA4}" type="slidenum">
              <a:t>119</a:t>
            </a:fld>
          </a:p>
        </p:txBody>
      </p:sp>
      <p:sp>
        <p:nvSpPr>
          <p:cNvPr id="4" name="PlaceHolder 3"/>
          <p:cNvSpPr>
            <a:spLocks noGrp="1"/>
          </p:cNvSpPr>
          <p:nvPr>
            <p:ph type="dt" idx="18"/>
          </p:nvPr>
        </p:nvSpPr>
        <p:spPr/>
        <p:txBody>
          <a:bodyPr/>
          <a:p>
            <a:fld id="{7FA6B119-5FC9-4482-A99C-DC0A45AC84F6}" type="datetime1">
              <a:rPr lang="en-IN"/>
              <a:t>17/12/2024</a:t>
            </a:fld>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3" name="PlaceHolder 1"/>
          <p:cNvSpPr>
            <a:spLocks noGrp="1"/>
          </p:cNvSpPr>
          <p:nvPr>
            <p:ph type="title"/>
          </p:nvPr>
        </p:nvSpPr>
        <p:spPr>
          <a:xfrm>
            <a:off x="360000" y="180000"/>
            <a:ext cx="9357480" cy="47556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Testing and Deployment</a:t>
            </a:r>
            <a:endParaRPr b="0" lang="en-IN" sz="3300" spc="-1" strike="noStrike">
              <a:latin typeface="Arial"/>
            </a:endParaRPr>
          </a:p>
        </p:txBody>
      </p:sp>
      <p:sp>
        <p:nvSpPr>
          <p:cNvPr id="324" name="PlaceHolder 2"/>
          <p:cNvSpPr>
            <a:spLocks noGrp="1"/>
          </p:cNvSpPr>
          <p:nvPr>
            <p:ph/>
          </p:nvPr>
        </p:nvSpPr>
        <p:spPr>
          <a:xfrm>
            <a:off x="360000" y="1080000"/>
            <a:ext cx="9357480" cy="3597480"/>
          </a:xfrm>
          <a:prstGeom prst="rect">
            <a:avLst/>
          </a:prstGeom>
          <a:noFill/>
          <a:ln w="0">
            <a:noFill/>
          </a:ln>
        </p:spPr>
        <p:txBody>
          <a:bodyPr lIns="0" rIns="0" tIns="0" bIns="0" anchor="t">
            <a:noAutofit/>
          </a:bodyPr>
          <a:p>
            <a:pPr marL="432000" indent="-324000">
              <a:lnSpc>
                <a:spcPct val="100000"/>
              </a:lnSpc>
              <a:spcBef>
                <a:spcPts val="1060"/>
              </a:spcBef>
              <a:buClr>
                <a:srgbClr val="77caee"/>
              </a:buClr>
              <a:buSzPct val="45000"/>
              <a:buFont typeface="Wingdings" charset="2"/>
              <a:buChar char=""/>
            </a:pPr>
            <a:r>
              <a:rPr b="0" lang="en-IN" sz="1800" spc="-1" strike="noStrike">
                <a:solidFill>
                  <a:srgbClr val="009bdd"/>
                </a:solidFill>
                <a:latin typeface="Arial"/>
              </a:rPr>
              <a:t>Testing and Deployment are critical phases in the Software Development Life Cycle (SDLC) that ensure the software meets quality standards and is delivered to end-users.</a:t>
            </a:r>
            <a:endParaRPr b="0" lang="en-IN" sz="1800" spc="-1" strike="noStrike">
              <a:latin typeface="Arial"/>
            </a:endParaRPr>
          </a:p>
          <a:p>
            <a:pPr marL="432000" indent="-324000">
              <a:lnSpc>
                <a:spcPct val="100000"/>
              </a:lnSpc>
              <a:spcBef>
                <a:spcPts val="1060"/>
              </a:spcBef>
              <a:buClr>
                <a:srgbClr val="77caee"/>
              </a:buClr>
              <a:buSzPct val="45000"/>
              <a:buFont typeface="Wingdings" charset="2"/>
              <a:buChar char=""/>
            </a:pPr>
            <a:r>
              <a:rPr b="1" lang="en-IN" sz="1800" spc="-1" strike="noStrike">
                <a:solidFill>
                  <a:srgbClr val="009bdd"/>
                </a:solidFill>
                <a:latin typeface="Arial"/>
              </a:rPr>
              <a:t>Types of testing.</a:t>
            </a:r>
            <a:endParaRPr b="0" lang="en-IN" sz="1800" spc="-1" strike="noStrike">
              <a:latin typeface="Arial"/>
            </a:endParaRPr>
          </a:p>
          <a:p>
            <a:pPr marL="432000" indent="-324000">
              <a:lnSpc>
                <a:spcPct val="100000"/>
              </a:lnSpc>
              <a:spcBef>
                <a:spcPts val="1060"/>
              </a:spcBef>
              <a:buClr>
                <a:srgbClr val="77caee"/>
              </a:buClr>
              <a:buSzPct val="45000"/>
              <a:buFont typeface="Wingdings" charset="2"/>
              <a:buChar char=""/>
            </a:pPr>
            <a:r>
              <a:rPr b="1" lang="en-IN" sz="1800" spc="-1" strike="noStrike">
                <a:solidFill>
                  <a:srgbClr val="009bdd"/>
                </a:solidFill>
                <a:latin typeface="Arial"/>
              </a:rPr>
              <a:t>Functional Testing:</a:t>
            </a:r>
            <a:r>
              <a:rPr b="0" lang="en-IN" sz="1800" spc="-1" strike="noStrike">
                <a:solidFill>
                  <a:srgbClr val="009bdd"/>
                </a:solidFill>
                <a:latin typeface="Arial"/>
              </a:rPr>
              <a:t>  Ensures the software performs the specified functions. Examples:</a:t>
            </a:r>
            <a:endParaRPr b="0" lang="en-IN" sz="18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1800" spc="-1" strike="noStrike">
                <a:solidFill>
                  <a:srgbClr val="009bdd"/>
                </a:solidFill>
                <a:latin typeface="Arial"/>
              </a:rPr>
              <a:t>Login functionality, Form validation.</a:t>
            </a:r>
            <a:endParaRPr b="0" lang="en-IN" sz="18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1800" spc="-1" strike="noStrike">
                <a:solidFill>
                  <a:srgbClr val="009bdd"/>
                </a:solidFill>
                <a:latin typeface="Arial"/>
              </a:rPr>
              <a:t>Non-Functional Testing: Load Testing, performance testing.</a:t>
            </a:r>
            <a:endParaRPr b="0" lang="en-IN" sz="18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1800" spc="-1" strike="noStrike">
                <a:solidFill>
                  <a:srgbClr val="009bdd"/>
                </a:solidFill>
                <a:latin typeface="Arial"/>
              </a:rPr>
              <a:t>Unit Testing: Testing the functions of the code.</a:t>
            </a:r>
            <a:endParaRPr b="0" lang="en-IN" sz="18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1800" spc="-1" strike="noStrike">
                <a:solidFill>
                  <a:srgbClr val="009bdd"/>
                </a:solidFill>
                <a:latin typeface="Arial"/>
              </a:rPr>
              <a:t>Integration Testing: Integrating all the modules and testing.</a:t>
            </a:r>
            <a:endParaRPr b="0" lang="en-IN" sz="18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1800" spc="-1" strike="noStrike">
                <a:solidFill>
                  <a:srgbClr val="009bdd"/>
                </a:solidFill>
                <a:latin typeface="Arial"/>
              </a:rPr>
              <a:t>User Acceptance Testing (UAT): Conducted by end-users to validate the software against business needs.</a:t>
            </a:r>
            <a:endParaRPr b="0" lang="en-IN" sz="1800" spc="-1" strike="noStrike">
              <a:latin typeface="Arial"/>
            </a:endParaRPr>
          </a:p>
        </p:txBody>
      </p:sp>
      <p:sp>
        <p:nvSpPr>
          <p:cNvPr id="4" name="PlaceHolder 3"/>
          <p:cNvSpPr>
            <a:spLocks noGrp="1"/>
          </p:cNvSpPr>
          <p:nvPr>
            <p:ph type="sldNum" idx="2"/>
          </p:nvPr>
        </p:nvSpPr>
        <p:spPr/>
        <p:txBody>
          <a:bodyPr/>
          <a:p>
            <a:fld id="{BD84645F-EE33-4798-A80C-E51FC1D8CDF2}" type="slidenum">
              <a:t>12</a:t>
            </a:fld>
          </a:p>
        </p:txBody>
      </p:sp>
      <p:sp>
        <p:nvSpPr>
          <p:cNvPr id="5" name="PlaceHolder 4"/>
          <p:cNvSpPr>
            <a:spLocks noGrp="1"/>
          </p:cNvSpPr>
          <p:nvPr>
            <p:ph type="dt" idx="3"/>
          </p:nvPr>
        </p:nvSpPr>
        <p:spPr/>
        <p:txBody>
          <a:bodyPr/>
          <a:p>
            <a:fld id="{6B7922DF-4724-4602-A649-1A3B9137F992}" type="datetime1">
              <a:rPr lang="en-IN"/>
              <a:t>17/12/2024</a:t>
            </a:fld>
          </a:p>
        </p:txBody>
      </p:sp>
    </p:spTree>
  </p:cSld>
  <mc:AlternateContent>
    <mc:Choice Requires="p14">
      <p:transition spd="slow" p14:dur="2000"/>
    </mc:Choice>
    <mc:Fallback>
      <p:transition spd="slow"/>
    </mc:Fallback>
  </mc:AlternateContent>
</p:sld>
</file>

<file path=ppt/slides/slide1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2" name="PlaceHolder 1"/>
          <p:cNvSpPr>
            <a:spLocks noGrp="1"/>
          </p:cNvSpPr>
          <p:nvPr>
            <p:ph type="title"/>
          </p:nvPr>
        </p:nvSpPr>
        <p:spPr>
          <a:xfrm>
            <a:off x="360000" y="180000"/>
            <a:ext cx="9357480" cy="475560"/>
          </a:xfrm>
          <a:prstGeom prst="rect">
            <a:avLst/>
          </a:prstGeom>
          <a:noFill/>
          <a:ln w="0">
            <a:noFill/>
          </a:ln>
        </p:spPr>
        <p:txBody>
          <a:bodyPr lIns="0" rIns="0" tIns="0" bIns="0" anchor="ctr">
            <a:noAutofit/>
          </a:bodyPr>
          <a:p>
            <a:pPr algn="ctr">
              <a:buNone/>
            </a:pPr>
            <a:r>
              <a:rPr b="0" lang="en-IN" sz="4400" spc="-1" strike="noStrike">
                <a:latin typeface="Arial"/>
              </a:rPr>
              <a:t>Creating primitive variables</a:t>
            </a:r>
            <a:endParaRPr b="0" lang="en-IN" sz="4400" spc="-1" strike="noStrike">
              <a:latin typeface="Arial"/>
            </a:endParaRPr>
          </a:p>
        </p:txBody>
      </p:sp>
      <p:sp>
        <p:nvSpPr>
          <p:cNvPr id="613" name="PlaceHolder 2"/>
          <p:cNvSpPr>
            <a:spLocks noGrp="1"/>
          </p:cNvSpPr>
          <p:nvPr>
            <p:ph/>
          </p:nvPr>
        </p:nvSpPr>
        <p:spPr>
          <a:xfrm>
            <a:off x="180000" y="817560"/>
            <a:ext cx="9357480" cy="4402440"/>
          </a:xfrm>
          <a:prstGeom prst="rect">
            <a:avLst/>
          </a:prstGeom>
          <a:noFill/>
          <a:ln w="0">
            <a:noFill/>
          </a:ln>
        </p:spPr>
        <p:txBody>
          <a:bodyPr lIns="0" rIns="0" tIns="0" bIns="0" anchor="t">
            <a:noAutofit/>
          </a:bodyPr>
          <a:p>
            <a:pPr marL="432000" indent="-324000">
              <a:spcBef>
                <a:spcPts val="1417"/>
              </a:spcBef>
              <a:buClr>
                <a:srgbClr val="000000"/>
              </a:buClr>
              <a:buSzPct val="45000"/>
              <a:buFont typeface="Wingdings" charset="2"/>
              <a:buChar char=""/>
            </a:pPr>
            <a:r>
              <a:rPr b="0" lang="en-IN" sz="3200" spc="-1" strike="noStrike">
                <a:latin typeface="Arial"/>
              </a:rPr>
              <a:t>Creating primitive variables in Java involves declaring a variable with a primitive data type and optionally assigning it a value. </a:t>
            </a:r>
            <a:endParaRPr b="0" lang="en-IN" sz="3200" spc="-1" strike="noStrike">
              <a:latin typeface="Arial"/>
            </a:endParaRPr>
          </a:p>
        </p:txBody>
      </p:sp>
      <p:sp>
        <p:nvSpPr>
          <p:cNvPr id="4" name="PlaceHolder 3"/>
          <p:cNvSpPr>
            <a:spLocks noGrp="1"/>
          </p:cNvSpPr>
          <p:nvPr>
            <p:ph type="sldNum" idx="17"/>
          </p:nvPr>
        </p:nvSpPr>
        <p:spPr/>
        <p:txBody>
          <a:bodyPr/>
          <a:p>
            <a:fld id="{115B43BC-999C-46F8-BE72-B0A8204D350D}" type="slidenum">
              <a:t>120</a:t>
            </a:fld>
          </a:p>
        </p:txBody>
      </p:sp>
      <p:sp>
        <p:nvSpPr>
          <p:cNvPr id="5" name="PlaceHolder 4"/>
          <p:cNvSpPr>
            <a:spLocks noGrp="1"/>
          </p:cNvSpPr>
          <p:nvPr>
            <p:ph type="dt" idx="18"/>
          </p:nvPr>
        </p:nvSpPr>
        <p:spPr/>
        <p:txBody>
          <a:bodyPr/>
          <a:p>
            <a:fld id="{9593EFB1-D462-41A6-8142-F44FB6C825DD}" type="datetime1">
              <a:rPr lang="en-IN"/>
              <a:t>17/12/2024</a:t>
            </a:fld>
          </a:p>
        </p:txBody>
      </p:sp>
    </p:spTree>
  </p:cSld>
  <mc:AlternateContent>
    <mc:Choice Requires="p14">
      <p:transition spd="slow" p14:dur="2000"/>
    </mc:Choice>
    <mc:Fallback>
      <p:transition spd="slow"/>
    </mc:Fallback>
  </mc:AlternateContent>
</p:sld>
</file>

<file path=ppt/slides/slide1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4" name="PlaceHolder 1"/>
          <p:cNvSpPr>
            <a:spLocks noGrp="1"/>
          </p:cNvSpPr>
          <p:nvPr>
            <p:ph type="title"/>
          </p:nvPr>
        </p:nvSpPr>
        <p:spPr>
          <a:xfrm>
            <a:off x="360000" y="180000"/>
            <a:ext cx="9357480" cy="475560"/>
          </a:xfrm>
          <a:prstGeom prst="rect">
            <a:avLst/>
          </a:prstGeom>
          <a:noFill/>
          <a:ln w="0">
            <a:noFill/>
          </a:ln>
        </p:spPr>
        <p:txBody>
          <a:bodyPr lIns="0" rIns="0" tIns="0" bIns="0" anchor="ctr">
            <a:noAutofit/>
          </a:bodyPr>
          <a:p>
            <a:pPr algn="ctr">
              <a:buNone/>
            </a:pPr>
            <a:r>
              <a:rPr b="0" lang="en-IN" sz="4400" spc="-1" strike="noStrike">
                <a:latin typeface="Arial"/>
              </a:rPr>
              <a:t>Using operators</a:t>
            </a:r>
            <a:endParaRPr b="0" lang="en-IN" sz="4400" spc="-1" strike="noStrike">
              <a:latin typeface="Arial"/>
            </a:endParaRPr>
          </a:p>
        </p:txBody>
      </p:sp>
      <p:pic>
        <p:nvPicPr>
          <p:cNvPr id="615" name="" descr=""/>
          <p:cNvPicPr/>
          <p:nvPr/>
        </p:nvPicPr>
        <p:blipFill>
          <a:blip r:embed="rId1"/>
          <a:stretch/>
        </p:blipFill>
        <p:spPr>
          <a:xfrm>
            <a:off x="1260000" y="900000"/>
            <a:ext cx="7162920" cy="4129920"/>
          </a:xfrm>
          <a:prstGeom prst="rect">
            <a:avLst/>
          </a:prstGeom>
          <a:ln w="0">
            <a:noFill/>
          </a:ln>
        </p:spPr>
      </p:pic>
      <p:sp>
        <p:nvSpPr>
          <p:cNvPr id="3" name="PlaceHolder 2"/>
          <p:cNvSpPr>
            <a:spLocks noGrp="1"/>
          </p:cNvSpPr>
          <p:nvPr>
            <p:ph type="sldNum" idx="17"/>
          </p:nvPr>
        </p:nvSpPr>
        <p:spPr/>
        <p:txBody>
          <a:bodyPr/>
          <a:p>
            <a:fld id="{9F724853-744F-469E-9B6D-7E16C617F8CC}" type="slidenum">
              <a:t>121</a:t>
            </a:fld>
          </a:p>
        </p:txBody>
      </p:sp>
      <p:sp>
        <p:nvSpPr>
          <p:cNvPr id="4" name="PlaceHolder 3"/>
          <p:cNvSpPr>
            <a:spLocks noGrp="1"/>
          </p:cNvSpPr>
          <p:nvPr>
            <p:ph type="dt" idx="18"/>
          </p:nvPr>
        </p:nvSpPr>
        <p:spPr/>
        <p:txBody>
          <a:bodyPr/>
          <a:p>
            <a:fld id="{65A51ED8-A40A-424C-A937-05BE2EAED8A1}" type="datetime1">
              <a:rPr lang="en-IN"/>
              <a:t>17/12/2024</a:t>
            </a:fld>
          </a:p>
        </p:txBody>
      </p:sp>
    </p:spTree>
  </p:cSld>
  <mc:AlternateContent>
    <mc:Choice Requires="p14">
      <p:transition spd="slow" p14:dur="2000"/>
    </mc:Choice>
    <mc:Fallback>
      <p:transition spd="slow"/>
    </mc:Fallback>
  </mc:AlternateContent>
</p:sld>
</file>

<file path=ppt/slides/slide1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6" name="PlaceHolder 1"/>
          <p:cNvSpPr>
            <a:spLocks noGrp="1"/>
          </p:cNvSpPr>
          <p:nvPr>
            <p:ph type="title"/>
          </p:nvPr>
        </p:nvSpPr>
        <p:spPr>
          <a:xfrm>
            <a:off x="360000" y="180000"/>
            <a:ext cx="9357480" cy="475560"/>
          </a:xfrm>
          <a:prstGeom prst="rect">
            <a:avLst/>
          </a:prstGeom>
          <a:noFill/>
          <a:ln w="0">
            <a:noFill/>
          </a:ln>
        </p:spPr>
        <p:txBody>
          <a:bodyPr lIns="0" rIns="0" tIns="0" bIns="0" anchor="ctr">
            <a:noAutofit/>
          </a:bodyPr>
          <a:p>
            <a:pPr algn="ctr">
              <a:buNone/>
            </a:pPr>
            <a:r>
              <a:rPr b="0" lang="en-IN" sz="4400" spc="-1" strike="noStrike">
                <a:latin typeface="Arial"/>
              </a:rPr>
              <a:t>Using if-else and switch statements</a:t>
            </a:r>
            <a:endParaRPr b="0" lang="en-IN" sz="4400" spc="-1" strike="noStrike">
              <a:latin typeface="Arial"/>
            </a:endParaRPr>
          </a:p>
        </p:txBody>
      </p:sp>
      <p:sp>
        <p:nvSpPr>
          <p:cNvPr id="617" name="PlaceHolder 2"/>
          <p:cNvSpPr>
            <a:spLocks noGrp="1"/>
          </p:cNvSpPr>
          <p:nvPr>
            <p:ph/>
          </p:nvPr>
        </p:nvSpPr>
        <p:spPr>
          <a:xfrm>
            <a:off x="180000" y="817560"/>
            <a:ext cx="9357480" cy="4402440"/>
          </a:xfrm>
          <a:prstGeom prst="rect">
            <a:avLst/>
          </a:prstGeom>
          <a:noFill/>
          <a:ln w="0">
            <a:noFill/>
          </a:ln>
        </p:spPr>
        <p:txBody>
          <a:bodyPr lIns="0" rIns="0" tIns="0" bIns="0" anchor="t">
            <a:noAutofit/>
          </a:bodyPr>
          <a:p>
            <a:pPr marL="432000" indent="-324000">
              <a:spcBef>
                <a:spcPts val="1417"/>
              </a:spcBef>
              <a:buClr>
                <a:srgbClr val="000000"/>
              </a:buClr>
              <a:buSzPct val="45000"/>
              <a:buFont typeface="Wingdings" charset="2"/>
              <a:buChar char=""/>
            </a:pPr>
            <a:r>
              <a:rPr b="0" lang="en-IN" sz="3200" spc="-1" strike="noStrike">
                <a:latin typeface="Arial"/>
              </a:rPr>
              <a:t>In Java, if-else and switch statements are used for control flow based on conditions. Here's an explanation with examples for both:</a:t>
            </a:r>
            <a:endParaRPr b="0" lang="en-IN" sz="3200" spc="-1" strike="noStrike">
              <a:latin typeface="Arial"/>
            </a:endParaRPr>
          </a:p>
          <a:p>
            <a:pPr marL="432000" indent="-324000">
              <a:spcBef>
                <a:spcPts val="1417"/>
              </a:spcBef>
              <a:buClr>
                <a:srgbClr val="000000"/>
              </a:buClr>
              <a:buSzPct val="45000"/>
              <a:buFont typeface="Wingdings" charset="2"/>
              <a:buChar char=""/>
            </a:pPr>
            <a:r>
              <a:rPr b="0" lang="en-IN" sz="3200" spc="-1" strike="noStrike">
                <a:latin typeface="Arial"/>
              </a:rPr>
              <a:t> </a:t>
            </a:r>
            <a:endParaRPr b="0" lang="en-IN" sz="3200" spc="-1" strike="noStrike">
              <a:latin typeface="Arial"/>
            </a:endParaRPr>
          </a:p>
          <a:p>
            <a:pPr marL="432000" indent="-324000">
              <a:spcBef>
                <a:spcPts val="1417"/>
              </a:spcBef>
              <a:buClr>
                <a:srgbClr val="000000"/>
              </a:buClr>
              <a:buSzPct val="45000"/>
              <a:buFont typeface="Wingdings" charset="2"/>
              <a:buChar char=""/>
            </a:pPr>
            <a:r>
              <a:rPr b="0" lang="en-IN" sz="3200" spc="-1" strike="noStrike">
                <a:latin typeface="Arial"/>
              </a:rPr>
              <a:t>Programs with if and switch statements.</a:t>
            </a:r>
            <a:endParaRPr b="0" lang="en-IN" sz="3200" spc="-1" strike="noStrike">
              <a:latin typeface="Arial"/>
            </a:endParaRPr>
          </a:p>
        </p:txBody>
      </p:sp>
      <p:sp>
        <p:nvSpPr>
          <p:cNvPr id="4" name="PlaceHolder 3"/>
          <p:cNvSpPr>
            <a:spLocks noGrp="1"/>
          </p:cNvSpPr>
          <p:nvPr>
            <p:ph type="sldNum" idx="17"/>
          </p:nvPr>
        </p:nvSpPr>
        <p:spPr/>
        <p:txBody>
          <a:bodyPr/>
          <a:p>
            <a:fld id="{733CD475-F7D0-417D-8E69-8FEE9101113D}" type="slidenum">
              <a:t>122</a:t>
            </a:fld>
          </a:p>
        </p:txBody>
      </p:sp>
      <p:sp>
        <p:nvSpPr>
          <p:cNvPr id="5" name="PlaceHolder 4"/>
          <p:cNvSpPr>
            <a:spLocks noGrp="1"/>
          </p:cNvSpPr>
          <p:nvPr>
            <p:ph type="dt" idx="18"/>
          </p:nvPr>
        </p:nvSpPr>
        <p:spPr/>
        <p:txBody>
          <a:bodyPr/>
          <a:p>
            <a:fld id="{98F3412B-B525-4BE2-B4EE-20F870B1CF8D}" type="datetime1">
              <a:rPr lang="en-IN"/>
              <a:t>17/12/2024</a:t>
            </a:fld>
          </a:p>
        </p:txBody>
      </p:sp>
    </p:spTree>
  </p:cSld>
  <mc:AlternateContent>
    <mc:Choice Requires="p14">
      <p:transition spd="slow" p14:dur="2000"/>
    </mc:Choice>
    <mc:Fallback>
      <p:transition spd="slow"/>
    </mc:Fallback>
  </mc:AlternateContent>
</p:sld>
</file>

<file path=ppt/slides/slide1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8" name="PlaceHolder 1"/>
          <p:cNvSpPr>
            <a:spLocks noGrp="1"/>
          </p:cNvSpPr>
          <p:nvPr>
            <p:ph type="title"/>
          </p:nvPr>
        </p:nvSpPr>
        <p:spPr>
          <a:xfrm>
            <a:off x="360000" y="180000"/>
            <a:ext cx="9357480" cy="475560"/>
          </a:xfrm>
          <a:prstGeom prst="rect">
            <a:avLst/>
          </a:prstGeom>
          <a:noFill/>
          <a:ln w="0">
            <a:noFill/>
          </a:ln>
        </p:spPr>
        <p:txBody>
          <a:bodyPr lIns="0" rIns="0" tIns="0" bIns="0" anchor="ctr">
            <a:noAutofit/>
          </a:bodyPr>
          <a:p>
            <a:pPr algn="ctr">
              <a:buNone/>
            </a:pPr>
            <a:r>
              <a:rPr b="0" lang="en-IN" sz="2800" spc="-1" strike="noStrike">
                <a:latin typeface="Arial"/>
              </a:rPr>
              <a:t>Iterating with loops: while, do-while, for, enhanced for</a:t>
            </a:r>
            <a:endParaRPr b="0" lang="en-IN" sz="2800" spc="-1" strike="noStrike">
              <a:latin typeface="Arial"/>
            </a:endParaRPr>
          </a:p>
        </p:txBody>
      </p:sp>
      <p:pic>
        <p:nvPicPr>
          <p:cNvPr id="619" name="" descr=""/>
          <p:cNvPicPr/>
          <p:nvPr/>
        </p:nvPicPr>
        <p:blipFill>
          <a:blip r:embed="rId1"/>
          <a:stretch/>
        </p:blipFill>
        <p:spPr>
          <a:xfrm>
            <a:off x="540000" y="900000"/>
            <a:ext cx="8252640" cy="3161880"/>
          </a:xfrm>
          <a:prstGeom prst="rect">
            <a:avLst/>
          </a:prstGeom>
          <a:ln w="0">
            <a:noFill/>
          </a:ln>
        </p:spPr>
      </p:pic>
      <p:sp>
        <p:nvSpPr>
          <p:cNvPr id="3" name="PlaceHolder 2"/>
          <p:cNvSpPr>
            <a:spLocks noGrp="1"/>
          </p:cNvSpPr>
          <p:nvPr>
            <p:ph type="sldNum" idx="17"/>
          </p:nvPr>
        </p:nvSpPr>
        <p:spPr/>
        <p:txBody>
          <a:bodyPr/>
          <a:p>
            <a:fld id="{95C57201-0E03-4137-9998-18B58440DCE7}" type="slidenum">
              <a:t>123</a:t>
            </a:fld>
          </a:p>
        </p:txBody>
      </p:sp>
      <p:sp>
        <p:nvSpPr>
          <p:cNvPr id="4" name="PlaceHolder 3"/>
          <p:cNvSpPr>
            <a:spLocks noGrp="1"/>
          </p:cNvSpPr>
          <p:nvPr>
            <p:ph type="dt" idx="18"/>
          </p:nvPr>
        </p:nvSpPr>
        <p:spPr/>
        <p:txBody>
          <a:bodyPr/>
          <a:p>
            <a:fld id="{FA6EBCBD-041F-4A24-B639-33ADBBFBE188}" type="datetime1">
              <a:rPr lang="en-IN"/>
              <a:t>17/12/2024</a:t>
            </a:fld>
          </a:p>
        </p:txBody>
      </p:sp>
    </p:spTree>
  </p:cSld>
  <mc:AlternateContent>
    <mc:Choice Requires="p14">
      <p:transition spd="slow" p14:dur="2000"/>
    </mc:Choice>
    <mc:Fallback>
      <p:transition spd="slow"/>
    </mc:Fallback>
  </mc:AlternateContent>
</p:sld>
</file>

<file path=ppt/slides/slide1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20" name="PlaceHolder 1"/>
          <p:cNvSpPr>
            <a:spLocks noGrp="1"/>
          </p:cNvSpPr>
          <p:nvPr>
            <p:ph type="title"/>
          </p:nvPr>
        </p:nvSpPr>
        <p:spPr>
          <a:xfrm>
            <a:off x="360000" y="180000"/>
            <a:ext cx="9357480" cy="475560"/>
          </a:xfrm>
          <a:prstGeom prst="rect">
            <a:avLst/>
          </a:prstGeom>
          <a:noFill/>
          <a:ln w="0">
            <a:noFill/>
          </a:ln>
        </p:spPr>
        <p:txBody>
          <a:bodyPr lIns="0" rIns="0" tIns="0" bIns="0" anchor="ctr">
            <a:noAutofit/>
          </a:bodyPr>
          <a:p>
            <a:pPr algn="ctr">
              <a:buNone/>
            </a:pPr>
            <a:r>
              <a:rPr b="0" lang="en-IN" sz="2800" spc="-1" strike="noStrike">
                <a:latin typeface="Arial"/>
              </a:rPr>
              <a:t>Wrapper Classes and Autoboxing concepts</a:t>
            </a:r>
            <a:endParaRPr b="0" lang="en-IN" sz="2800" spc="-1" strike="noStrike">
              <a:latin typeface="Arial"/>
            </a:endParaRPr>
          </a:p>
        </p:txBody>
      </p:sp>
      <p:sp>
        <p:nvSpPr>
          <p:cNvPr id="621" name="PlaceHolder 2"/>
          <p:cNvSpPr>
            <a:spLocks noGrp="1"/>
          </p:cNvSpPr>
          <p:nvPr>
            <p:ph/>
          </p:nvPr>
        </p:nvSpPr>
        <p:spPr>
          <a:xfrm>
            <a:off x="186840" y="720000"/>
            <a:ext cx="9357480" cy="4402440"/>
          </a:xfrm>
          <a:prstGeom prst="rect">
            <a:avLst/>
          </a:prstGeom>
          <a:noFill/>
          <a:ln w="0">
            <a:noFill/>
          </a:ln>
        </p:spPr>
        <p:txBody>
          <a:bodyPr lIns="0" rIns="0" tIns="0" bIns="0" anchor="t">
            <a:noAutofit/>
          </a:bodyPr>
          <a:p>
            <a:pPr marL="432000" indent="-324000">
              <a:spcBef>
                <a:spcPts val="1417"/>
              </a:spcBef>
              <a:buClr>
                <a:srgbClr val="000000"/>
              </a:buClr>
              <a:buSzPct val="45000"/>
              <a:buFont typeface="Wingdings" charset="2"/>
              <a:buChar char=""/>
            </a:pPr>
            <a:r>
              <a:rPr b="0" lang="en-IN" sz="1600" spc="-1" strike="noStrike">
                <a:latin typeface="Arial"/>
              </a:rPr>
              <a:t>Wrapper Classes and Autoboxing are key concepts in Java related to handling primitive types as objects. </a:t>
            </a:r>
            <a:endParaRPr b="0" lang="en-IN" sz="1600" spc="-1" strike="noStrike">
              <a:latin typeface="Arial"/>
            </a:endParaRPr>
          </a:p>
          <a:p>
            <a:pPr marL="432000" indent="-324000">
              <a:spcBef>
                <a:spcPts val="1417"/>
              </a:spcBef>
              <a:buClr>
                <a:srgbClr val="000000"/>
              </a:buClr>
              <a:buSzPct val="45000"/>
              <a:buFont typeface="Wingdings" charset="2"/>
              <a:buChar char=""/>
            </a:pPr>
            <a:r>
              <a:rPr b="1" lang="en-IN" sz="1600" spc="-1" strike="noStrike">
                <a:latin typeface="Arial"/>
              </a:rPr>
              <a:t>Autoboxing</a:t>
            </a:r>
            <a:r>
              <a:rPr b="0" lang="en-IN" sz="1600" spc="-1" strike="noStrike">
                <a:latin typeface="Arial"/>
              </a:rPr>
              <a:t> : Autoboxing is the automatic conversion that the Java compiler makes between primitive types and their corresponding wrapper class objects. When a primitive value is used where an object of the wrapper class type is expected, Java automatically converts the primitive to its corresponding wrapper class instance.</a:t>
            </a:r>
            <a:endParaRPr b="0" lang="en-IN" sz="1600" spc="-1" strike="noStrike">
              <a:latin typeface="Arial"/>
            </a:endParaRPr>
          </a:p>
          <a:p>
            <a:pPr marL="432000" indent="-324000">
              <a:spcBef>
                <a:spcPts val="1417"/>
              </a:spcBef>
              <a:buClr>
                <a:srgbClr val="000000"/>
              </a:buClr>
              <a:buSzPct val="45000"/>
              <a:buFont typeface="Wingdings" charset="2"/>
              <a:buChar char=""/>
            </a:pPr>
            <a:r>
              <a:rPr b="1" lang="en-IN" sz="1600" spc="-1" strike="noStrike">
                <a:latin typeface="Arial"/>
              </a:rPr>
              <a:t>Unboxing : </a:t>
            </a:r>
            <a:r>
              <a:rPr b="0" lang="en-IN" sz="1600" spc="-1" strike="noStrike">
                <a:latin typeface="Arial"/>
              </a:rPr>
              <a:t>Unboxing is the reverse process where a wrapper object is automatically converted back to its corresponding primitive type. This occurs when a wrapper object is used where a primitive type is expected.</a:t>
            </a:r>
            <a:endParaRPr b="0" lang="en-IN" sz="1600" spc="-1" strike="noStrike">
              <a:latin typeface="Arial"/>
            </a:endParaRPr>
          </a:p>
        </p:txBody>
      </p:sp>
      <p:pic>
        <p:nvPicPr>
          <p:cNvPr id="622" name="" descr=""/>
          <p:cNvPicPr/>
          <p:nvPr/>
        </p:nvPicPr>
        <p:blipFill>
          <a:blip r:embed="rId1"/>
          <a:stretch/>
        </p:blipFill>
        <p:spPr>
          <a:xfrm>
            <a:off x="7740000" y="3060000"/>
            <a:ext cx="1843560" cy="2437920"/>
          </a:xfrm>
          <a:prstGeom prst="rect">
            <a:avLst/>
          </a:prstGeom>
          <a:ln w="0">
            <a:noFill/>
          </a:ln>
        </p:spPr>
      </p:pic>
      <p:sp>
        <p:nvSpPr>
          <p:cNvPr id="4" name="PlaceHolder 3"/>
          <p:cNvSpPr>
            <a:spLocks noGrp="1"/>
          </p:cNvSpPr>
          <p:nvPr>
            <p:ph type="sldNum" idx="17"/>
          </p:nvPr>
        </p:nvSpPr>
        <p:spPr/>
        <p:txBody>
          <a:bodyPr/>
          <a:p>
            <a:fld id="{9CFF2435-4979-424D-9A87-147E9F7DC238}" type="slidenum">
              <a:t>124</a:t>
            </a:fld>
          </a:p>
        </p:txBody>
      </p:sp>
      <p:sp>
        <p:nvSpPr>
          <p:cNvPr id="5" name="PlaceHolder 4"/>
          <p:cNvSpPr>
            <a:spLocks noGrp="1"/>
          </p:cNvSpPr>
          <p:nvPr>
            <p:ph type="dt" idx="18"/>
          </p:nvPr>
        </p:nvSpPr>
        <p:spPr/>
        <p:txBody>
          <a:bodyPr/>
          <a:p>
            <a:fld id="{700EFB07-15B9-4601-966E-0B7631E11737}" type="datetime1">
              <a:rPr lang="en-IN"/>
              <a:t>17/12/2024</a:t>
            </a:fld>
          </a:p>
        </p:txBody>
      </p:sp>
    </p:spTree>
  </p:cSld>
  <mc:AlternateContent>
    <mc:Choice Requires="p14">
      <p:transition spd="slow" p14:dur="2000"/>
    </mc:Choice>
    <mc:Fallback>
      <p:transition spd="slow"/>
    </mc:Fallback>
  </mc:AlternateContent>
</p:sld>
</file>

<file path=ppt/slides/slide1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23" name="PlaceHolder 1"/>
          <p:cNvSpPr>
            <a:spLocks noGrp="1"/>
          </p:cNvSpPr>
          <p:nvPr>
            <p:ph type="title"/>
          </p:nvPr>
        </p:nvSpPr>
        <p:spPr>
          <a:xfrm>
            <a:off x="360000" y="180000"/>
            <a:ext cx="9357480" cy="475560"/>
          </a:xfrm>
          <a:prstGeom prst="rect">
            <a:avLst/>
          </a:prstGeom>
          <a:noFill/>
          <a:ln w="0">
            <a:noFill/>
          </a:ln>
        </p:spPr>
        <p:txBody>
          <a:bodyPr lIns="0" rIns="0" tIns="0" bIns="0" anchor="ctr">
            <a:noAutofit/>
          </a:bodyPr>
          <a:p>
            <a:pPr algn="ctr">
              <a:buNone/>
            </a:pPr>
            <a:r>
              <a:rPr b="0" lang="en-IN" sz="4400" spc="-1" strike="noStrike">
                <a:latin typeface="Arial"/>
              </a:rPr>
              <a:t>Working on Constructors</a:t>
            </a:r>
            <a:endParaRPr b="0" lang="en-IN" sz="4400" spc="-1" strike="noStrike">
              <a:latin typeface="Arial"/>
            </a:endParaRPr>
          </a:p>
        </p:txBody>
      </p:sp>
      <p:sp>
        <p:nvSpPr>
          <p:cNvPr id="624" name="PlaceHolder 2"/>
          <p:cNvSpPr>
            <a:spLocks noGrp="1"/>
          </p:cNvSpPr>
          <p:nvPr>
            <p:ph/>
          </p:nvPr>
        </p:nvSpPr>
        <p:spPr>
          <a:xfrm>
            <a:off x="186840" y="720000"/>
            <a:ext cx="9357480" cy="4402440"/>
          </a:xfrm>
          <a:prstGeom prst="rect">
            <a:avLst/>
          </a:prstGeom>
          <a:noFill/>
          <a:ln w="0">
            <a:noFill/>
          </a:ln>
        </p:spPr>
        <p:txBody>
          <a:bodyPr lIns="0" rIns="0" tIns="0" bIns="0" anchor="t">
            <a:noAutofit/>
          </a:bodyPr>
          <a:p>
            <a:pPr marL="432000" indent="-324000">
              <a:spcBef>
                <a:spcPts val="1417"/>
              </a:spcBef>
              <a:buClr>
                <a:srgbClr val="000000"/>
              </a:buClr>
              <a:buSzPct val="45000"/>
              <a:buFont typeface="Wingdings" charset="2"/>
              <a:buChar char=""/>
            </a:pPr>
            <a:r>
              <a:rPr b="0" lang="en-IN" sz="1300" spc="-1" strike="noStrike">
                <a:latin typeface="Arial"/>
              </a:rPr>
              <a:t>In Java, constructors are special methods used to initialize objects. They are automatically called when an object of a class is created. Constructors play a key role in setting up initial values for instance variables and performing other setup tasks.</a:t>
            </a:r>
            <a:endParaRPr b="0" lang="en-IN" sz="1300" spc="-1" strike="noStrike">
              <a:latin typeface="Arial"/>
            </a:endParaRPr>
          </a:p>
          <a:p>
            <a:pPr marL="432000" indent="-324000">
              <a:spcBef>
                <a:spcPts val="1417"/>
              </a:spcBef>
              <a:buClr>
                <a:srgbClr val="000000"/>
              </a:buClr>
              <a:buSzPct val="45000"/>
              <a:buFont typeface="Wingdings" charset="2"/>
              <a:buChar char=""/>
            </a:pPr>
            <a:r>
              <a:rPr b="1" lang="en-IN" sz="1300" spc="-1" strike="noStrike">
                <a:latin typeface="Arial"/>
              </a:rPr>
              <a:t>Characteristics of Constructors</a:t>
            </a:r>
            <a:endParaRPr b="0" lang="en-IN" sz="1300" spc="-1" strike="noStrike">
              <a:latin typeface="Arial"/>
            </a:endParaRPr>
          </a:p>
          <a:p>
            <a:pPr marL="432000" indent="-324000">
              <a:spcBef>
                <a:spcPts val="1417"/>
              </a:spcBef>
              <a:buClr>
                <a:srgbClr val="000000"/>
              </a:buClr>
              <a:buSzPct val="45000"/>
              <a:buFont typeface="Wingdings" charset="2"/>
              <a:buChar char=""/>
            </a:pPr>
            <a:r>
              <a:rPr b="0" lang="en-IN" sz="1300" spc="-1" strike="noStrike">
                <a:latin typeface="Arial"/>
              </a:rPr>
              <a:t>A constructor name must match the class name.</a:t>
            </a:r>
            <a:endParaRPr b="0" lang="en-IN" sz="1300" spc="-1" strike="noStrike">
              <a:latin typeface="Arial"/>
            </a:endParaRPr>
          </a:p>
          <a:p>
            <a:pPr marL="432000" indent="-324000">
              <a:spcBef>
                <a:spcPts val="1417"/>
              </a:spcBef>
              <a:buClr>
                <a:srgbClr val="000000"/>
              </a:buClr>
              <a:buSzPct val="45000"/>
              <a:buFont typeface="Wingdings" charset="2"/>
              <a:buChar char=""/>
            </a:pPr>
            <a:r>
              <a:rPr b="0" lang="en-IN" sz="1300" spc="-1" strike="noStrike">
                <a:latin typeface="Arial"/>
              </a:rPr>
              <a:t>It does not have a return type, not even void.</a:t>
            </a:r>
            <a:endParaRPr b="0" lang="en-IN" sz="1300" spc="-1" strike="noStrike">
              <a:latin typeface="Arial"/>
            </a:endParaRPr>
          </a:p>
          <a:p>
            <a:pPr marL="432000" indent="-324000">
              <a:spcBef>
                <a:spcPts val="1417"/>
              </a:spcBef>
              <a:buClr>
                <a:srgbClr val="000000"/>
              </a:buClr>
              <a:buSzPct val="45000"/>
              <a:buFont typeface="Wingdings" charset="2"/>
              <a:buChar char=""/>
            </a:pPr>
            <a:r>
              <a:rPr b="0" lang="en-IN" sz="1300" spc="-1" strike="noStrike">
                <a:latin typeface="Arial"/>
              </a:rPr>
              <a:t>It is automatically called when an object is instantiated using the new keyword.</a:t>
            </a:r>
            <a:endParaRPr b="0" lang="en-IN" sz="1300" spc="-1" strike="noStrike">
              <a:latin typeface="Arial"/>
            </a:endParaRPr>
          </a:p>
          <a:p>
            <a:pPr marL="432000" indent="-324000">
              <a:spcBef>
                <a:spcPts val="1417"/>
              </a:spcBef>
              <a:buClr>
                <a:srgbClr val="000000"/>
              </a:buClr>
              <a:buSzPct val="45000"/>
              <a:buFont typeface="Wingdings" charset="2"/>
              <a:buChar char=""/>
            </a:pPr>
            <a:r>
              <a:rPr b="0" lang="en-IN" sz="1300" spc="-1" strike="noStrike">
                <a:latin typeface="Arial"/>
              </a:rPr>
              <a:t>If no constructor is defined, Java provides a default constructor.</a:t>
            </a:r>
            <a:endParaRPr b="0" lang="en-IN" sz="1300" spc="-1" strike="noStrike">
              <a:latin typeface="Arial"/>
            </a:endParaRPr>
          </a:p>
          <a:p>
            <a:pPr marL="432000" indent="-324000">
              <a:spcBef>
                <a:spcPts val="1417"/>
              </a:spcBef>
              <a:buClr>
                <a:srgbClr val="000000"/>
              </a:buClr>
              <a:buSzPct val="45000"/>
              <a:buFont typeface="Wingdings" charset="2"/>
              <a:buChar char=""/>
            </a:pPr>
            <a:r>
              <a:rPr b="1" lang="en-IN" sz="1300" spc="-1" strike="noStrike">
                <a:latin typeface="Arial"/>
              </a:rPr>
              <a:t>Types of constructor</a:t>
            </a:r>
            <a:endParaRPr b="0" lang="en-IN" sz="1300" spc="-1" strike="noStrike">
              <a:latin typeface="Arial"/>
            </a:endParaRPr>
          </a:p>
          <a:p>
            <a:pPr marL="432000" indent="-324000">
              <a:spcBef>
                <a:spcPts val="1417"/>
              </a:spcBef>
              <a:buClr>
                <a:srgbClr val="000000"/>
              </a:buClr>
              <a:buSzPct val="45000"/>
              <a:buFont typeface="Wingdings" charset="2"/>
              <a:buChar char=""/>
            </a:pPr>
            <a:r>
              <a:rPr b="0" lang="en-IN" sz="1300" spc="-1" strike="noStrike">
                <a:latin typeface="Arial"/>
              </a:rPr>
              <a:t>1. Default constructor</a:t>
            </a:r>
            <a:endParaRPr b="0" lang="en-IN" sz="1300" spc="-1" strike="noStrike">
              <a:latin typeface="Arial"/>
            </a:endParaRPr>
          </a:p>
          <a:p>
            <a:pPr marL="432000" indent="-324000">
              <a:spcBef>
                <a:spcPts val="1417"/>
              </a:spcBef>
              <a:buClr>
                <a:srgbClr val="000000"/>
              </a:buClr>
              <a:buSzPct val="45000"/>
              <a:buFont typeface="Wingdings" charset="2"/>
              <a:buChar char=""/>
            </a:pPr>
            <a:r>
              <a:rPr b="0" lang="en-IN" sz="1300" spc="-1" strike="noStrike">
                <a:latin typeface="Arial"/>
              </a:rPr>
              <a:t>2. Parameterized constructor – You can have both as overloaded constructors.</a:t>
            </a:r>
            <a:endParaRPr b="0" lang="en-IN" sz="1300" spc="-1" strike="noStrike">
              <a:latin typeface="Arial"/>
            </a:endParaRPr>
          </a:p>
          <a:p>
            <a:pPr marL="432000" indent="-324000">
              <a:spcBef>
                <a:spcPts val="1417"/>
              </a:spcBef>
              <a:buClr>
                <a:srgbClr val="000000"/>
              </a:buClr>
              <a:buSzPct val="45000"/>
              <a:buFont typeface="Wingdings" charset="2"/>
              <a:buChar char=""/>
            </a:pPr>
            <a:r>
              <a:rPr b="0" lang="en-IN" sz="1300" spc="-1" strike="noStrike">
                <a:latin typeface="Arial"/>
              </a:rPr>
              <a:t>Program on : Employee with 4 attributes initializing default value and parameterized data.</a:t>
            </a:r>
            <a:endParaRPr b="0" lang="en-IN" sz="1300" spc="-1" strike="noStrike">
              <a:latin typeface="Arial"/>
            </a:endParaRPr>
          </a:p>
        </p:txBody>
      </p:sp>
      <p:sp>
        <p:nvSpPr>
          <p:cNvPr id="4" name="PlaceHolder 3"/>
          <p:cNvSpPr>
            <a:spLocks noGrp="1"/>
          </p:cNvSpPr>
          <p:nvPr>
            <p:ph type="sldNum" idx="17"/>
          </p:nvPr>
        </p:nvSpPr>
        <p:spPr/>
        <p:txBody>
          <a:bodyPr/>
          <a:p>
            <a:fld id="{2A838415-292F-4E99-8E06-C501619DDFD9}" type="slidenum">
              <a:t>125</a:t>
            </a:fld>
          </a:p>
        </p:txBody>
      </p:sp>
      <p:sp>
        <p:nvSpPr>
          <p:cNvPr id="5" name="PlaceHolder 4"/>
          <p:cNvSpPr>
            <a:spLocks noGrp="1"/>
          </p:cNvSpPr>
          <p:nvPr>
            <p:ph type="dt" idx="18"/>
          </p:nvPr>
        </p:nvSpPr>
        <p:spPr/>
        <p:txBody>
          <a:bodyPr/>
          <a:p>
            <a:fld id="{23BD5A55-0CAD-4FF6-BBDF-7ACD883CDFD8}" type="datetime1">
              <a:rPr lang="en-IN"/>
              <a:t>17/12/2024</a:t>
            </a:fld>
          </a:p>
        </p:txBody>
      </p:sp>
    </p:spTree>
  </p:cSld>
  <mc:AlternateContent>
    <mc:Choice Requires="p14">
      <p:transition spd="slow" p14:dur="2000"/>
    </mc:Choice>
    <mc:Fallback>
      <p:transition spd="slow"/>
    </mc:Fallback>
  </mc:AlternateContent>
</p:sld>
</file>

<file path=ppt/slides/slide1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25" name="PlaceHolder 1"/>
          <p:cNvSpPr>
            <a:spLocks noGrp="1"/>
          </p:cNvSpPr>
          <p:nvPr>
            <p:ph type="title"/>
          </p:nvPr>
        </p:nvSpPr>
        <p:spPr>
          <a:xfrm>
            <a:off x="360000" y="180000"/>
            <a:ext cx="9357480" cy="475560"/>
          </a:xfrm>
          <a:prstGeom prst="rect">
            <a:avLst/>
          </a:prstGeom>
          <a:noFill/>
          <a:ln w="0">
            <a:noFill/>
          </a:ln>
        </p:spPr>
        <p:txBody>
          <a:bodyPr lIns="0" rIns="0" tIns="0" bIns="0" anchor="ctr">
            <a:noAutofit/>
          </a:bodyPr>
          <a:p>
            <a:pPr algn="ctr">
              <a:buNone/>
            </a:pPr>
            <a:r>
              <a:rPr b="0" lang="en-IN" sz="4400" spc="-1" strike="noStrike">
                <a:latin typeface="Arial"/>
              </a:rPr>
              <a:t>Achieving Encapsulation</a:t>
            </a:r>
            <a:endParaRPr b="0" lang="en-IN" sz="4400" spc="-1" strike="noStrike">
              <a:latin typeface="Arial"/>
            </a:endParaRPr>
          </a:p>
        </p:txBody>
      </p:sp>
      <p:sp>
        <p:nvSpPr>
          <p:cNvPr id="626" name="PlaceHolder 2"/>
          <p:cNvSpPr>
            <a:spLocks noGrp="1"/>
          </p:cNvSpPr>
          <p:nvPr>
            <p:ph/>
          </p:nvPr>
        </p:nvSpPr>
        <p:spPr>
          <a:xfrm>
            <a:off x="186840" y="720000"/>
            <a:ext cx="9357480" cy="4402440"/>
          </a:xfrm>
          <a:prstGeom prst="rect">
            <a:avLst/>
          </a:prstGeom>
          <a:noFill/>
          <a:ln w="0">
            <a:noFill/>
          </a:ln>
        </p:spPr>
        <p:txBody>
          <a:bodyPr lIns="0" rIns="0" tIns="0" bIns="0" anchor="t">
            <a:noAutofit/>
          </a:bodyPr>
          <a:p>
            <a:pPr marL="432000" indent="-324000">
              <a:spcBef>
                <a:spcPts val="1417"/>
              </a:spcBef>
              <a:buClr>
                <a:srgbClr val="000000"/>
              </a:buClr>
              <a:buSzPct val="45000"/>
              <a:buFont typeface="Wingdings" charset="2"/>
              <a:buChar char=""/>
            </a:pPr>
            <a:r>
              <a:rPr b="0" lang="en-IN" sz="1300" spc="-1" strike="noStrike">
                <a:latin typeface="Arial"/>
              </a:rPr>
              <a:t>Encapsulation in Java is one of the four fundamental Object-Oriented Programming (OOP) principles (the others being inheritance, polymorphism, and abstraction). It is the process of hiding the internal details of a class and only exposing a controlled interface to interact with the data.</a:t>
            </a:r>
            <a:endParaRPr b="0" lang="en-IN" sz="1300" spc="-1" strike="noStrike">
              <a:latin typeface="Arial"/>
            </a:endParaRPr>
          </a:p>
          <a:p>
            <a:pPr marL="432000" indent="-324000">
              <a:spcBef>
                <a:spcPts val="1417"/>
              </a:spcBef>
              <a:buClr>
                <a:srgbClr val="000000"/>
              </a:buClr>
              <a:buSzPct val="45000"/>
              <a:buFont typeface="Wingdings" charset="2"/>
              <a:buChar char=""/>
            </a:pPr>
            <a:r>
              <a:rPr b="1" lang="en-IN" sz="1300" spc="-1" strike="noStrike">
                <a:latin typeface="Arial"/>
              </a:rPr>
              <a:t>Encapsulation is achieved by:</a:t>
            </a:r>
            <a:endParaRPr b="0" lang="en-IN" sz="1300" spc="-1" strike="noStrike">
              <a:latin typeface="Arial"/>
            </a:endParaRPr>
          </a:p>
          <a:p>
            <a:pPr marL="432000" indent="-324000">
              <a:spcBef>
                <a:spcPts val="1417"/>
              </a:spcBef>
              <a:buClr>
                <a:srgbClr val="000000"/>
              </a:buClr>
              <a:buSzPct val="45000"/>
              <a:buFont typeface="Wingdings" charset="2"/>
              <a:buChar char=""/>
            </a:pPr>
            <a:r>
              <a:rPr b="0" lang="en-IN" sz="1300" spc="-1" strike="noStrike">
                <a:latin typeface="Arial"/>
              </a:rPr>
              <a:t>Declaring class variables (fields) as private.</a:t>
            </a:r>
            <a:endParaRPr b="0" lang="en-IN" sz="1300" spc="-1" strike="noStrike">
              <a:latin typeface="Arial"/>
            </a:endParaRPr>
          </a:p>
          <a:p>
            <a:pPr marL="432000" indent="-324000">
              <a:spcBef>
                <a:spcPts val="1417"/>
              </a:spcBef>
              <a:buClr>
                <a:srgbClr val="000000"/>
              </a:buClr>
              <a:buSzPct val="45000"/>
              <a:buFont typeface="Wingdings" charset="2"/>
              <a:buChar char=""/>
            </a:pPr>
            <a:r>
              <a:rPr b="0" lang="en-IN" sz="1300" spc="-1" strike="noStrike">
                <a:latin typeface="Arial"/>
              </a:rPr>
              <a:t>Providing public getter and setter methods to access and update the values of private fields.</a:t>
            </a:r>
            <a:endParaRPr b="0" lang="en-IN" sz="1300" spc="-1" strike="noStrike">
              <a:latin typeface="Arial"/>
            </a:endParaRPr>
          </a:p>
          <a:p>
            <a:pPr marL="432000" indent="-324000">
              <a:spcBef>
                <a:spcPts val="1417"/>
              </a:spcBef>
              <a:buClr>
                <a:srgbClr val="000000"/>
              </a:buClr>
              <a:buSzPct val="45000"/>
              <a:buFont typeface="Wingdings" charset="2"/>
              <a:buChar char=""/>
            </a:pPr>
            <a:r>
              <a:rPr b="1" lang="en-IN" sz="1300" spc="-1" strike="noStrike">
                <a:latin typeface="Arial"/>
              </a:rPr>
              <a:t>Why Encapsulation?</a:t>
            </a:r>
            <a:endParaRPr b="0" lang="en-IN" sz="1300" spc="-1" strike="noStrike">
              <a:latin typeface="Arial"/>
            </a:endParaRPr>
          </a:p>
          <a:p>
            <a:pPr marL="432000" indent="-324000">
              <a:spcBef>
                <a:spcPts val="1417"/>
              </a:spcBef>
              <a:buClr>
                <a:srgbClr val="000000"/>
              </a:buClr>
              <a:buSzPct val="45000"/>
              <a:buFont typeface="Wingdings" charset="2"/>
              <a:buChar char=""/>
            </a:pPr>
            <a:r>
              <a:rPr b="0" lang="en-IN" sz="1300" spc="-1" strike="noStrike">
                <a:latin typeface="Arial"/>
              </a:rPr>
              <a:t>Data Hiding: Prevents direct access to the internal representation of the object.</a:t>
            </a:r>
            <a:endParaRPr b="0" lang="en-IN" sz="1300" spc="-1" strike="noStrike">
              <a:latin typeface="Arial"/>
            </a:endParaRPr>
          </a:p>
          <a:p>
            <a:pPr marL="432000" indent="-324000">
              <a:spcBef>
                <a:spcPts val="1417"/>
              </a:spcBef>
              <a:buClr>
                <a:srgbClr val="000000"/>
              </a:buClr>
              <a:buSzPct val="45000"/>
              <a:buFont typeface="Wingdings" charset="2"/>
              <a:buChar char=""/>
            </a:pPr>
            <a:r>
              <a:rPr b="0" lang="en-IN" sz="1300" spc="-1" strike="noStrike">
                <a:latin typeface="Arial"/>
              </a:rPr>
              <a:t>Control Access: You can control which fields are read or modified.</a:t>
            </a:r>
            <a:endParaRPr b="0" lang="en-IN" sz="1300" spc="-1" strike="noStrike">
              <a:latin typeface="Arial"/>
            </a:endParaRPr>
          </a:p>
          <a:p>
            <a:pPr marL="432000" indent="-324000">
              <a:spcBef>
                <a:spcPts val="1417"/>
              </a:spcBef>
              <a:buClr>
                <a:srgbClr val="000000"/>
              </a:buClr>
              <a:buSzPct val="45000"/>
              <a:buFont typeface="Wingdings" charset="2"/>
              <a:buChar char=""/>
            </a:pPr>
            <a:r>
              <a:rPr b="0" lang="en-IN" sz="1300" spc="-1" strike="noStrike">
                <a:latin typeface="Arial"/>
              </a:rPr>
              <a:t>Flexibility: You can change the implementation without affecting the external code.</a:t>
            </a:r>
            <a:endParaRPr b="0" lang="en-IN" sz="1300" spc="-1" strike="noStrike">
              <a:latin typeface="Arial"/>
            </a:endParaRPr>
          </a:p>
          <a:p>
            <a:pPr marL="432000" indent="-324000">
              <a:spcBef>
                <a:spcPts val="1417"/>
              </a:spcBef>
              <a:buClr>
                <a:srgbClr val="000000"/>
              </a:buClr>
              <a:buSzPct val="45000"/>
              <a:buFont typeface="Wingdings" charset="2"/>
              <a:buChar char=""/>
            </a:pPr>
            <a:r>
              <a:rPr b="0" lang="en-IN" sz="1300" spc="-1" strike="noStrike">
                <a:latin typeface="Arial"/>
              </a:rPr>
              <a:t>Maintainability: Code is easier to manage and debug.</a:t>
            </a:r>
            <a:endParaRPr b="0" lang="en-IN" sz="1300" spc="-1" strike="noStrike">
              <a:latin typeface="Arial"/>
            </a:endParaRPr>
          </a:p>
          <a:p>
            <a:pPr marL="432000" indent="-324000">
              <a:spcBef>
                <a:spcPts val="1417"/>
              </a:spcBef>
              <a:buClr>
                <a:srgbClr val="000000"/>
              </a:buClr>
              <a:buSzPct val="45000"/>
              <a:buFont typeface="Wingdings" charset="2"/>
              <a:buChar char=""/>
            </a:pPr>
            <a:r>
              <a:rPr b="0" lang="en-IN" sz="1300" spc="-1" strike="noStrike">
                <a:latin typeface="Arial"/>
              </a:rPr>
              <a:t>Example : Create a student class with roll_no and name as the private fields with getter and setter methods.  Access the data for them and display it in functions.</a:t>
            </a:r>
            <a:endParaRPr b="0" lang="en-IN" sz="1300" spc="-1" strike="noStrike">
              <a:latin typeface="Arial"/>
            </a:endParaRPr>
          </a:p>
        </p:txBody>
      </p:sp>
      <p:sp>
        <p:nvSpPr>
          <p:cNvPr id="4" name="PlaceHolder 3"/>
          <p:cNvSpPr>
            <a:spLocks noGrp="1"/>
          </p:cNvSpPr>
          <p:nvPr>
            <p:ph type="sldNum" idx="17"/>
          </p:nvPr>
        </p:nvSpPr>
        <p:spPr/>
        <p:txBody>
          <a:bodyPr/>
          <a:p>
            <a:fld id="{E8E6A640-D8F9-4D5B-965E-01F20EC22407}" type="slidenum">
              <a:t>126</a:t>
            </a:fld>
          </a:p>
        </p:txBody>
      </p:sp>
      <p:sp>
        <p:nvSpPr>
          <p:cNvPr id="5" name="PlaceHolder 4"/>
          <p:cNvSpPr>
            <a:spLocks noGrp="1"/>
          </p:cNvSpPr>
          <p:nvPr>
            <p:ph type="dt" idx="18"/>
          </p:nvPr>
        </p:nvSpPr>
        <p:spPr/>
        <p:txBody>
          <a:bodyPr/>
          <a:p>
            <a:fld id="{0614ACEB-2CBE-4805-88C0-C10B65CE3C71}" type="datetime1">
              <a:rPr lang="en-IN"/>
              <a:t>17/12/2024</a:t>
            </a:fld>
          </a:p>
        </p:txBody>
      </p:sp>
    </p:spTree>
  </p:cSld>
  <mc:AlternateContent>
    <mc:Choice Requires="p14">
      <p:transition spd="slow" p14:dur="2000"/>
    </mc:Choice>
    <mc:Fallback>
      <p:transition spd="slow"/>
    </mc:Fallback>
  </mc:AlternateContent>
</p:sld>
</file>

<file path=ppt/slides/slide1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27" name="PlaceHolder 1"/>
          <p:cNvSpPr>
            <a:spLocks noGrp="1"/>
          </p:cNvSpPr>
          <p:nvPr>
            <p:ph type="title"/>
          </p:nvPr>
        </p:nvSpPr>
        <p:spPr>
          <a:xfrm>
            <a:off x="360000" y="180000"/>
            <a:ext cx="9357480" cy="475560"/>
          </a:xfrm>
          <a:prstGeom prst="rect">
            <a:avLst/>
          </a:prstGeom>
          <a:noFill/>
          <a:ln w="0">
            <a:noFill/>
          </a:ln>
        </p:spPr>
        <p:txBody>
          <a:bodyPr lIns="0" rIns="0" tIns="0" bIns="0" anchor="ctr">
            <a:noAutofit/>
          </a:bodyPr>
          <a:p>
            <a:pPr algn="ctr">
              <a:buNone/>
            </a:pPr>
            <a:r>
              <a:rPr b="0" lang="en-IN" sz="4400" spc="-1" strike="noStrike">
                <a:latin typeface="Arial"/>
              </a:rPr>
              <a:t>Code Reusability via Inheritance</a:t>
            </a:r>
            <a:endParaRPr b="0" lang="en-IN" sz="4400" spc="-1" strike="noStrike">
              <a:latin typeface="Arial"/>
            </a:endParaRPr>
          </a:p>
        </p:txBody>
      </p:sp>
      <p:sp>
        <p:nvSpPr>
          <p:cNvPr id="628" name="PlaceHolder 2"/>
          <p:cNvSpPr>
            <a:spLocks noGrp="1"/>
          </p:cNvSpPr>
          <p:nvPr>
            <p:ph/>
          </p:nvPr>
        </p:nvSpPr>
        <p:spPr>
          <a:xfrm>
            <a:off x="186840" y="720000"/>
            <a:ext cx="9357480" cy="4402440"/>
          </a:xfrm>
          <a:prstGeom prst="rect">
            <a:avLst/>
          </a:prstGeom>
          <a:noFill/>
          <a:ln w="0">
            <a:noFill/>
          </a:ln>
        </p:spPr>
        <p:txBody>
          <a:bodyPr lIns="0" rIns="0" tIns="0" bIns="0" anchor="t">
            <a:noAutofit/>
          </a:bodyPr>
          <a:p>
            <a:pPr marL="432000" indent="-324000">
              <a:spcBef>
                <a:spcPts val="1417"/>
              </a:spcBef>
              <a:buClr>
                <a:srgbClr val="000000"/>
              </a:buClr>
              <a:buSzPct val="45000"/>
              <a:buFont typeface="Wingdings" charset="2"/>
              <a:buChar char=""/>
            </a:pPr>
            <a:r>
              <a:rPr b="0" lang="en-IN" sz="1400" spc="-1" strike="noStrike">
                <a:latin typeface="Arial"/>
              </a:rPr>
              <a:t>In Java, code reusability is one of the most important features of Object-Oriented Programming (OOP), and it can be achieved through Inheritance. Inheritance allows one class to inherit the fields (attributes) and methods (behavior) of another class, thereby promoting reusability and reducing redundancy in the code.</a:t>
            </a:r>
            <a:endParaRPr b="0" lang="en-IN" sz="1400" spc="-1" strike="noStrike">
              <a:latin typeface="Arial"/>
            </a:endParaRPr>
          </a:p>
          <a:p>
            <a:pPr marL="432000" indent="-324000">
              <a:spcBef>
                <a:spcPts val="1417"/>
              </a:spcBef>
              <a:buClr>
                <a:srgbClr val="000000"/>
              </a:buClr>
              <a:buSzPct val="45000"/>
              <a:buFont typeface="Wingdings" charset="2"/>
              <a:buChar char=""/>
            </a:pPr>
            <a:r>
              <a:rPr b="1" lang="en-IN" sz="1300" spc="-1" strike="noStrike">
                <a:latin typeface="Arial"/>
              </a:rPr>
              <a:t>What is Inheritance?</a:t>
            </a:r>
            <a:endParaRPr b="0" lang="en-IN" sz="1300" spc="-1" strike="noStrike">
              <a:latin typeface="Arial"/>
            </a:endParaRPr>
          </a:p>
          <a:p>
            <a:pPr marL="432000" indent="-324000">
              <a:spcBef>
                <a:spcPts val="1417"/>
              </a:spcBef>
              <a:buClr>
                <a:srgbClr val="000000"/>
              </a:buClr>
              <a:buSzPct val="45000"/>
              <a:buFont typeface="Wingdings" charset="2"/>
              <a:buChar char=""/>
            </a:pPr>
            <a:r>
              <a:rPr b="0" lang="en-IN" sz="1300" spc="-1" strike="noStrike">
                <a:latin typeface="Arial"/>
              </a:rPr>
              <a:t>Inheritance is a mechanism in which one class acquires the properties (fields) and behaviors (methods) of another class.</a:t>
            </a:r>
            <a:endParaRPr b="0" lang="en-IN" sz="1300" spc="-1" strike="noStrike">
              <a:latin typeface="Arial"/>
            </a:endParaRPr>
          </a:p>
          <a:p>
            <a:pPr marL="432000" indent="-324000">
              <a:spcBef>
                <a:spcPts val="1417"/>
              </a:spcBef>
              <a:buClr>
                <a:srgbClr val="000000"/>
              </a:buClr>
              <a:buSzPct val="45000"/>
              <a:buFont typeface="Wingdings" charset="2"/>
              <a:buChar char=""/>
            </a:pPr>
            <a:r>
              <a:rPr b="0" lang="en-IN" sz="1300" spc="-1" strike="noStrike">
                <a:latin typeface="Arial"/>
              </a:rPr>
              <a:t>The class that is being inherited is called the parent class (superclass).</a:t>
            </a:r>
            <a:endParaRPr b="0" lang="en-IN" sz="1300" spc="-1" strike="noStrike">
              <a:latin typeface="Arial"/>
            </a:endParaRPr>
          </a:p>
          <a:p>
            <a:pPr marL="432000" indent="-324000">
              <a:spcBef>
                <a:spcPts val="1417"/>
              </a:spcBef>
              <a:buClr>
                <a:srgbClr val="000000"/>
              </a:buClr>
              <a:buSzPct val="45000"/>
              <a:buFont typeface="Wingdings" charset="2"/>
              <a:buChar char=""/>
            </a:pPr>
            <a:r>
              <a:rPr b="0" lang="en-IN" sz="1300" spc="-1" strike="noStrike">
                <a:latin typeface="Arial"/>
              </a:rPr>
              <a:t>The class that inherits the parent class is called the child class (subclass).</a:t>
            </a:r>
            <a:endParaRPr b="0" lang="en-IN" sz="1300" spc="-1" strike="noStrike">
              <a:latin typeface="Arial"/>
            </a:endParaRPr>
          </a:p>
          <a:p>
            <a:pPr marL="432000" indent="-324000">
              <a:spcBef>
                <a:spcPts val="1417"/>
              </a:spcBef>
              <a:buClr>
                <a:srgbClr val="000000"/>
              </a:buClr>
              <a:buSzPct val="45000"/>
              <a:buFont typeface="Wingdings" charset="2"/>
              <a:buChar char=""/>
            </a:pPr>
            <a:r>
              <a:rPr b="1" lang="en-IN" sz="1300" spc="-1" strike="noStrike">
                <a:latin typeface="Arial"/>
              </a:rPr>
              <a:t>How Inheritance Promotes Code Reusability</a:t>
            </a:r>
            <a:endParaRPr b="0" lang="en-IN" sz="1300" spc="-1" strike="noStrike">
              <a:latin typeface="Arial"/>
            </a:endParaRPr>
          </a:p>
          <a:p>
            <a:pPr marL="432000" indent="-324000">
              <a:spcBef>
                <a:spcPts val="1417"/>
              </a:spcBef>
              <a:buClr>
                <a:srgbClr val="000000"/>
              </a:buClr>
              <a:buSzPct val="45000"/>
              <a:buFont typeface="Wingdings" charset="2"/>
              <a:buChar char=""/>
            </a:pPr>
            <a:r>
              <a:rPr b="0" lang="en-IN" sz="1300" spc="-1" strike="noStrike">
                <a:latin typeface="Arial"/>
              </a:rPr>
              <a:t>Eliminates Duplication: Instead of writing the same code multiple times, you can define it in one class (superclass) and reuse it in multiple subclasses.</a:t>
            </a:r>
            <a:endParaRPr b="0" lang="en-IN" sz="1300" spc="-1" strike="noStrike">
              <a:latin typeface="Arial"/>
            </a:endParaRPr>
          </a:p>
          <a:p>
            <a:pPr marL="432000" indent="-324000">
              <a:spcBef>
                <a:spcPts val="1417"/>
              </a:spcBef>
              <a:buClr>
                <a:srgbClr val="000000"/>
              </a:buClr>
              <a:buSzPct val="45000"/>
              <a:buFont typeface="Wingdings" charset="2"/>
              <a:buChar char=""/>
            </a:pPr>
            <a:r>
              <a:rPr b="0" lang="en-IN" sz="1300" spc="-1" strike="noStrike">
                <a:latin typeface="Arial"/>
              </a:rPr>
              <a:t>Extensibility: New functionality can be added in subclasses without modifying the existing code in the superclass.</a:t>
            </a:r>
            <a:endParaRPr b="0" lang="en-IN" sz="1300" spc="-1" strike="noStrike">
              <a:latin typeface="Arial"/>
            </a:endParaRPr>
          </a:p>
          <a:p>
            <a:pPr marL="432000" indent="-324000">
              <a:spcBef>
                <a:spcPts val="1417"/>
              </a:spcBef>
              <a:buClr>
                <a:srgbClr val="000000"/>
              </a:buClr>
              <a:buSzPct val="45000"/>
              <a:buFont typeface="Wingdings" charset="2"/>
              <a:buChar char=""/>
            </a:pPr>
            <a:r>
              <a:rPr b="0" lang="en-IN" sz="1300" spc="-1" strike="noStrike">
                <a:latin typeface="Arial"/>
              </a:rPr>
              <a:t>Maintainability: Centralized code in the superclass reduces effort when debugging, updating, or modifying common functionality.</a:t>
            </a:r>
            <a:endParaRPr b="0" lang="en-IN" sz="1300" spc="-1" strike="noStrike">
              <a:latin typeface="Arial"/>
            </a:endParaRPr>
          </a:p>
        </p:txBody>
      </p:sp>
      <p:sp>
        <p:nvSpPr>
          <p:cNvPr id="4" name="PlaceHolder 3"/>
          <p:cNvSpPr>
            <a:spLocks noGrp="1"/>
          </p:cNvSpPr>
          <p:nvPr>
            <p:ph type="sldNum" idx="17"/>
          </p:nvPr>
        </p:nvSpPr>
        <p:spPr/>
        <p:txBody>
          <a:bodyPr/>
          <a:p>
            <a:fld id="{0AEA882F-7BB2-4A2B-8A60-F810BC64299A}" type="slidenum">
              <a:t>127</a:t>
            </a:fld>
          </a:p>
        </p:txBody>
      </p:sp>
      <p:sp>
        <p:nvSpPr>
          <p:cNvPr id="5" name="PlaceHolder 4"/>
          <p:cNvSpPr>
            <a:spLocks noGrp="1"/>
          </p:cNvSpPr>
          <p:nvPr>
            <p:ph type="dt" idx="18"/>
          </p:nvPr>
        </p:nvSpPr>
        <p:spPr/>
        <p:txBody>
          <a:bodyPr/>
          <a:p>
            <a:fld id="{7894E22D-96EB-4051-9CD9-A2127ECB8DF6}" type="datetime1">
              <a:rPr lang="en-IN"/>
              <a:t>17/12/2024</a:t>
            </a:fld>
          </a:p>
        </p:txBody>
      </p:sp>
    </p:spTree>
  </p:cSld>
  <mc:AlternateContent>
    <mc:Choice Requires="p14">
      <p:transition spd="slow" p14:dur="2000"/>
    </mc:Choice>
    <mc:Fallback>
      <p:transition spd="slow"/>
    </mc:Fallback>
  </mc:AlternateContent>
</p:sld>
</file>

<file path=ppt/slides/slide1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29" name="PlaceHolder 1"/>
          <p:cNvSpPr>
            <a:spLocks noGrp="1"/>
          </p:cNvSpPr>
          <p:nvPr>
            <p:ph type="title"/>
          </p:nvPr>
        </p:nvSpPr>
        <p:spPr>
          <a:xfrm>
            <a:off x="360000" y="180000"/>
            <a:ext cx="9357480" cy="475560"/>
          </a:xfrm>
          <a:prstGeom prst="rect">
            <a:avLst/>
          </a:prstGeom>
          <a:noFill/>
          <a:ln w="0">
            <a:noFill/>
          </a:ln>
        </p:spPr>
        <p:txBody>
          <a:bodyPr lIns="0" rIns="0" tIns="0" bIns="0" anchor="ctr">
            <a:noAutofit/>
          </a:bodyPr>
          <a:p>
            <a:pPr algn="ctr">
              <a:buNone/>
            </a:pPr>
            <a:r>
              <a:rPr b="0" lang="en-IN" sz="4400" spc="-1" strike="noStrike">
                <a:latin typeface="Arial"/>
              </a:rPr>
              <a:t>Code Reusability via Inheritance</a:t>
            </a:r>
            <a:endParaRPr b="0" lang="en-IN" sz="4400" spc="-1" strike="noStrike">
              <a:latin typeface="Arial"/>
            </a:endParaRPr>
          </a:p>
        </p:txBody>
      </p:sp>
      <p:sp>
        <p:nvSpPr>
          <p:cNvPr id="630" name="PlaceHolder 2"/>
          <p:cNvSpPr>
            <a:spLocks noGrp="1"/>
          </p:cNvSpPr>
          <p:nvPr>
            <p:ph/>
          </p:nvPr>
        </p:nvSpPr>
        <p:spPr>
          <a:xfrm>
            <a:off x="186840" y="720000"/>
            <a:ext cx="9357480" cy="4402440"/>
          </a:xfrm>
          <a:prstGeom prst="rect">
            <a:avLst/>
          </a:prstGeom>
          <a:noFill/>
          <a:ln w="0">
            <a:noFill/>
          </a:ln>
        </p:spPr>
        <p:txBody>
          <a:bodyPr lIns="0" rIns="0" tIns="0" bIns="0" anchor="t">
            <a:noAutofit/>
          </a:bodyPr>
          <a:p>
            <a:pPr marL="432000" indent="-324000">
              <a:spcBef>
                <a:spcPts val="1417"/>
              </a:spcBef>
              <a:buClr>
                <a:srgbClr val="000000"/>
              </a:buClr>
              <a:buSzPct val="45000"/>
              <a:buFont typeface="Wingdings" charset="2"/>
              <a:buChar char=""/>
            </a:pPr>
            <a:r>
              <a:rPr b="0" lang="en-IN" sz="1400" spc="-1" strike="noStrike">
                <a:latin typeface="Arial"/>
              </a:rPr>
              <a:t>Example :</a:t>
            </a:r>
            <a:endParaRPr b="0" lang="en-IN" sz="1400" spc="-1" strike="noStrike">
              <a:latin typeface="Arial"/>
            </a:endParaRPr>
          </a:p>
          <a:p>
            <a:pPr lvl="1" marL="864000" indent="-324000">
              <a:spcBef>
                <a:spcPts val="1134"/>
              </a:spcBef>
              <a:buClr>
                <a:srgbClr val="000000"/>
              </a:buClr>
              <a:buSzPct val="75000"/>
              <a:buFont typeface="Symbol" charset="2"/>
              <a:buChar char=""/>
            </a:pPr>
            <a:r>
              <a:rPr b="0" lang="en-IN" sz="1400" spc="-1" strike="noStrike">
                <a:latin typeface="Arial"/>
              </a:rPr>
              <a:t>(a) Parent and child class.</a:t>
            </a:r>
            <a:endParaRPr b="0" lang="en-IN" sz="1400" spc="-1" strike="noStrike">
              <a:latin typeface="Arial"/>
            </a:endParaRPr>
          </a:p>
          <a:p>
            <a:pPr lvl="1" marL="864000" indent="-324000">
              <a:spcBef>
                <a:spcPts val="1134"/>
              </a:spcBef>
              <a:buClr>
                <a:srgbClr val="000000"/>
              </a:buClr>
              <a:buSzPct val="75000"/>
              <a:buFont typeface="Symbol" charset="2"/>
              <a:buChar char=""/>
            </a:pPr>
            <a:r>
              <a:rPr b="0" lang="en-IN" sz="1400" spc="-1" strike="noStrike">
                <a:latin typeface="Arial"/>
              </a:rPr>
              <a:t>(b) Parent and child class with constructors.</a:t>
            </a:r>
            <a:endParaRPr b="0" lang="en-IN" sz="1400" spc="-1" strike="noStrike">
              <a:latin typeface="Arial"/>
            </a:endParaRPr>
          </a:p>
          <a:p>
            <a:pPr lvl="1" marL="864000" indent="-324000">
              <a:spcBef>
                <a:spcPts val="1134"/>
              </a:spcBef>
              <a:buClr>
                <a:srgbClr val="000000"/>
              </a:buClr>
              <a:buSzPct val="75000"/>
              <a:buFont typeface="Symbol" charset="2"/>
              <a:buChar char=""/>
            </a:pPr>
            <a:r>
              <a:rPr b="0" lang="en-IN" sz="1400" spc="-1" strike="noStrike">
                <a:latin typeface="Arial"/>
              </a:rPr>
              <a:t>(c) Vechile – Basic functions... Car – Added functions, Bike – Added functions.</a:t>
            </a:r>
            <a:endParaRPr b="0" lang="en-IN" sz="1400" spc="-1" strike="noStrike">
              <a:latin typeface="Arial"/>
            </a:endParaRPr>
          </a:p>
        </p:txBody>
      </p:sp>
      <p:sp>
        <p:nvSpPr>
          <p:cNvPr id="4" name="PlaceHolder 3"/>
          <p:cNvSpPr>
            <a:spLocks noGrp="1"/>
          </p:cNvSpPr>
          <p:nvPr>
            <p:ph type="sldNum" idx="17"/>
          </p:nvPr>
        </p:nvSpPr>
        <p:spPr/>
        <p:txBody>
          <a:bodyPr/>
          <a:p>
            <a:fld id="{A0C8E02B-D2E2-43EB-8732-F63CD4D43998}" type="slidenum">
              <a:t>128</a:t>
            </a:fld>
          </a:p>
        </p:txBody>
      </p:sp>
      <p:sp>
        <p:nvSpPr>
          <p:cNvPr id="5" name="PlaceHolder 4"/>
          <p:cNvSpPr>
            <a:spLocks noGrp="1"/>
          </p:cNvSpPr>
          <p:nvPr>
            <p:ph type="dt" idx="18"/>
          </p:nvPr>
        </p:nvSpPr>
        <p:spPr/>
        <p:txBody>
          <a:bodyPr/>
          <a:p>
            <a:fld id="{35D873E0-5F3D-41C5-B8EB-476057E17A07}" type="datetime1">
              <a:rPr lang="en-IN"/>
              <a:t>17/12/2024</a:t>
            </a:fld>
          </a:p>
        </p:txBody>
      </p:sp>
    </p:spTree>
  </p:cSld>
  <mc:AlternateContent>
    <mc:Choice Requires="p14">
      <p:transition spd="slow" p14:dur="2000"/>
    </mc:Choice>
    <mc:Fallback>
      <p:transition spd="slow"/>
    </mc:Fallback>
  </mc:AlternateContent>
</p:sld>
</file>

<file path=ppt/slides/slide1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31" name="PlaceHolder 1"/>
          <p:cNvSpPr>
            <a:spLocks noGrp="1"/>
          </p:cNvSpPr>
          <p:nvPr>
            <p:ph type="title"/>
          </p:nvPr>
        </p:nvSpPr>
        <p:spPr>
          <a:xfrm>
            <a:off x="360000" y="180000"/>
            <a:ext cx="9357480" cy="475560"/>
          </a:xfrm>
          <a:prstGeom prst="rect">
            <a:avLst/>
          </a:prstGeom>
          <a:noFill/>
          <a:ln w="0">
            <a:noFill/>
          </a:ln>
        </p:spPr>
        <p:txBody>
          <a:bodyPr lIns="0" rIns="0" tIns="0" bIns="0" anchor="ctr">
            <a:noAutofit/>
          </a:bodyPr>
          <a:p>
            <a:pPr algn="ctr">
              <a:buNone/>
            </a:pPr>
            <a:r>
              <a:rPr b="0" lang="en-IN" sz="4400" spc="-1" strike="noStrike">
                <a:latin typeface="Arial"/>
              </a:rPr>
              <a:t>Code Reusability via Inheritance</a:t>
            </a:r>
            <a:endParaRPr b="0" lang="en-IN" sz="4400" spc="-1" strike="noStrike">
              <a:latin typeface="Arial"/>
            </a:endParaRPr>
          </a:p>
        </p:txBody>
      </p:sp>
      <p:sp>
        <p:nvSpPr>
          <p:cNvPr id="632" name="PlaceHolder 2"/>
          <p:cNvSpPr>
            <a:spLocks noGrp="1"/>
          </p:cNvSpPr>
          <p:nvPr>
            <p:ph/>
          </p:nvPr>
        </p:nvSpPr>
        <p:spPr>
          <a:xfrm>
            <a:off x="186840" y="720000"/>
            <a:ext cx="9357480" cy="4402440"/>
          </a:xfrm>
          <a:prstGeom prst="rect">
            <a:avLst/>
          </a:prstGeom>
          <a:noFill/>
          <a:ln w="0">
            <a:noFill/>
          </a:ln>
        </p:spPr>
        <p:txBody>
          <a:bodyPr lIns="0" rIns="0" tIns="0" bIns="0" anchor="t">
            <a:noAutofit/>
          </a:bodyPr>
          <a:p>
            <a:endParaRPr b="0" lang="en-IN" sz="3200" spc="-1" strike="noStrike">
              <a:latin typeface="Arial"/>
            </a:endParaRPr>
          </a:p>
        </p:txBody>
      </p:sp>
      <p:pic>
        <p:nvPicPr>
          <p:cNvPr id="633" name="" descr=""/>
          <p:cNvPicPr/>
          <p:nvPr/>
        </p:nvPicPr>
        <p:blipFill>
          <a:blip r:embed="rId1"/>
          <a:stretch/>
        </p:blipFill>
        <p:spPr>
          <a:xfrm>
            <a:off x="720000" y="0"/>
            <a:ext cx="7318080" cy="5670360"/>
          </a:xfrm>
          <a:prstGeom prst="rect">
            <a:avLst/>
          </a:prstGeom>
          <a:ln w="0">
            <a:noFill/>
          </a:ln>
        </p:spPr>
      </p:pic>
      <p:sp>
        <p:nvSpPr>
          <p:cNvPr id="4" name="PlaceHolder 3"/>
          <p:cNvSpPr>
            <a:spLocks noGrp="1"/>
          </p:cNvSpPr>
          <p:nvPr>
            <p:ph type="sldNum" idx="17"/>
          </p:nvPr>
        </p:nvSpPr>
        <p:spPr/>
        <p:txBody>
          <a:bodyPr/>
          <a:p>
            <a:fld id="{AE850E75-1991-49D3-BB59-3C3BFC14E8B4}" type="slidenum">
              <a:t>129</a:t>
            </a:fld>
          </a:p>
        </p:txBody>
      </p:sp>
      <p:sp>
        <p:nvSpPr>
          <p:cNvPr id="5" name="PlaceHolder 4"/>
          <p:cNvSpPr>
            <a:spLocks noGrp="1"/>
          </p:cNvSpPr>
          <p:nvPr>
            <p:ph type="dt" idx="18"/>
          </p:nvPr>
        </p:nvSpPr>
        <p:spPr/>
        <p:txBody>
          <a:bodyPr/>
          <a:p>
            <a:fld id="{2BE25ACD-087E-4D46-8630-43752DF0DC46}" type="datetime1">
              <a:rPr lang="en-IN"/>
              <a:t>17/12/2024</a:t>
            </a:fld>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5" name="PlaceHolder 1"/>
          <p:cNvSpPr>
            <a:spLocks noGrp="1"/>
          </p:cNvSpPr>
          <p:nvPr>
            <p:ph type="title"/>
          </p:nvPr>
        </p:nvSpPr>
        <p:spPr>
          <a:xfrm>
            <a:off x="360000" y="180000"/>
            <a:ext cx="9357480" cy="47556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Testing</a:t>
            </a:r>
            <a:endParaRPr b="0" lang="en-IN" sz="3300" spc="-1" strike="noStrike">
              <a:latin typeface="Arial"/>
            </a:endParaRPr>
          </a:p>
        </p:txBody>
      </p:sp>
      <p:sp>
        <p:nvSpPr>
          <p:cNvPr id="326" name="PlaceHolder 2"/>
          <p:cNvSpPr>
            <a:spLocks noGrp="1"/>
          </p:cNvSpPr>
          <p:nvPr>
            <p:ph/>
          </p:nvPr>
        </p:nvSpPr>
        <p:spPr>
          <a:xfrm>
            <a:off x="360000" y="1080000"/>
            <a:ext cx="9357480" cy="3597480"/>
          </a:xfrm>
          <a:prstGeom prst="rect">
            <a:avLst/>
          </a:prstGeom>
          <a:noFill/>
          <a:ln w="0">
            <a:noFill/>
          </a:ln>
        </p:spPr>
        <p:txBody>
          <a:bodyPr lIns="0" rIns="0" tIns="0" bIns="0" anchor="t">
            <a:noAutofit/>
          </a:bodyPr>
          <a:p>
            <a:pPr marL="432000" indent="-324000">
              <a:lnSpc>
                <a:spcPct val="100000"/>
              </a:lnSpc>
              <a:spcBef>
                <a:spcPts val="1060"/>
              </a:spcBef>
              <a:buClr>
                <a:srgbClr val="77caee"/>
              </a:buClr>
              <a:buSzPct val="45000"/>
              <a:buFont typeface="Wingdings" charset="2"/>
              <a:buChar char=""/>
            </a:pPr>
            <a:r>
              <a:rPr b="0" lang="en-IN" sz="2400" spc="-1" strike="noStrike">
                <a:solidFill>
                  <a:srgbClr val="009bdd"/>
                </a:solidFill>
                <a:latin typeface="Arial"/>
              </a:rPr>
              <a:t>Testing Process:</a:t>
            </a:r>
            <a:endParaRPr b="0" lang="en-IN" sz="2400" spc="-1" strike="noStrike">
              <a:latin typeface="Arial"/>
            </a:endParaRPr>
          </a:p>
          <a:p>
            <a:pPr lvl="1" marL="864000" indent="-324000">
              <a:lnSpc>
                <a:spcPct val="100000"/>
              </a:lnSpc>
              <a:spcBef>
                <a:spcPts val="850"/>
              </a:spcBef>
              <a:buClr>
                <a:srgbClr val="77caee"/>
              </a:buClr>
              <a:buSzPct val="45000"/>
              <a:buFont typeface="Wingdings" charset="2"/>
              <a:buChar char=""/>
            </a:pPr>
            <a:r>
              <a:rPr b="0" lang="en-IN" sz="2100" spc="-1" strike="noStrike">
                <a:solidFill>
                  <a:srgbClr val="009bdd"/>
                </a:solidFill>
                <a:latin typeface="Arial"/>
              </a:rPr>
              <a:t>Create test cases</a:t>
            </a:r>
            <a:endParaRPr b="0" lang="en-IN" sz="2100" spc="-1" strike="noStrike">
              <a:latin typeface="Arial"/>
            </a:endParaRPr>
          </a:p>
          <a:p>
            <a:pPr lvl="1" marL="864000" indent="-324000">
              <a:lnSpc>
                <a:spcPct val="100000"/>
              </a:lnSpc>
              <a:spcBef>
                <a:spcPts val="850"/>
              </a:spcBef>
              <a:buClr>
                <a:srgbClr val="77caee"/>
              </a:buClr>
              <a:buSzPct val="45000"/>
              <a:buFont typeface="Wingdings" charset="2"/>
              <a:buChar char=""/>
            </a:pPr>
            <a:r>
              <a:rPr b="0" lang="en-IN" sz="2100" spc="-1" strike="noStrike">
                <a:solidFill>
                  <a:srgbClr val="009bdd"/>
                </a:solidFill>
                <a:latin typeface="Arial"/>
              </a:rPr>
              <a:t>Execute tests</a:t>
            </a:r>
            <a:endParaRPr b="0" lang="en-IN" sz="2100" spc="-1" strike="noStrike">
              <a:latin typeface="Arial"/>
            </a:endParaRPr>
          </a:p>
          <a:p>
            <a:pPr lvl="1" marL="864000" indent="-324000">
              <a:lnSpc>
                <a:spcPct val="100000"/>
              </a:lnSpc>
              <a:spcBef>
                <a:spcPts val="850"/>
              </a:spcBef>
              <a:buClr>
                <a:srgbClr val="77caee"/>
              </a:buClr>
              <a:buSzPct val="45000"/>
              <a:buFont typeface="Wingdings" charset="2"/>
              <a:buChar char=""/>
            </a:pPr>
            <a:r>
              <a:rPr b="0" lang="en-IN" sz="2100" spc="-1" strike="noStrike">
                <a:solidFill>
                  <a:srgbClr val="009bdd"/>
                </a:solidFill>
                <a:latin typeface="Arial"/>
              </a:rPr>
              <a:t>Log Defects</a:t>
            </a:r>
            <a:endParaRPr b="0" lang="en-IN" sz="2100" spc="-1" strike="noStrike">
              <a:latin typeface="Arial"/>
            </a:endParaRPr>
          </a:p>
          <a:p>
            <a:pPr lvl="1" marL="864000" indent="-324000">
              <a:lnSpc>
                <a:spcPct val="100000"/>
              </a:lnSpc>
              <a:spcBef>
                <a:spcPts val="850"/>
              </a:spcBef>
              <a:buClr>
                <a:srgbClr val="77caee"/>
              </a:buClr>
              <a:buSzPct val="45000"/>
              <a:buFont typeface="Wingdings" charset="2"/>
              <a:buChar char=""/>
            </a:pPr>
            <a:r>
              <a:rPr b="0" lang="en-IN" sz="2100" spc="-1" strike="noStrike">
                <a:solidFill>
                  <a:srgbClr val="009bdd"/>
                </a:solidFill>
                <a:latin typeface="Arial"/>
              </a:rPr>
              <a:t>Fix and retest</a:t>
            </a:r>
            <a:endParaRPr b="0" lang="en-IN" sz="2100" spc="-1" strike="noStrike">
              <a:latin typeface="Arial"/>
            </a:endParaRPr>
          </a:p>
          <a:p>
            <a:pPr lvl="1" marL="864000" indent="-324000">
              <a:lnSpc>
                <a:spcPct val="100000"/>
              </a:lnSpc>
              <a:spcBef>
                <a:spcPts val="850"/>
              </a:spcBef>
              <a:buClr>
                <a:srgbClr val="77caee"/>
              </a:buClr>
              <a:buSzPct val="45000"/>
              <a:buFont typeface="Wingdings" charset="2"/>
              <a:buChar char=""/>
            </a:pPr>
            <a:r>
              <a:rPr b="0" lang="en-IN" sz="2100" spc="-1" strike="noStrike">
                <a:solidFill>
                  <a:srgbClr val="009bdd"/>
                </a:solidFill>
                <a:latin typeface="Arial"/>
              </a:rPr>
              <a:t>Generate reports.</a:t>
            </a:r>
            <a:endParaRPr b="0" lang="en-IN" sz="2100" spc="-1" strike="noStrike">
              <a:latin typeface="Arial"/>
            </a:endParaRPr>
          </a:p>
        </p:txBody>
      </p:sp>
      <p:sp>
        <p:nvSpPr>
          <p:cNvPr id="4" name="PlaceHolder 3"/>
          <p:cNvSpPr>
            <a:spLocks noGrp="1"/>
          </p:cNvSpPr>
          <p:nvPr>
            <p:ph type="sldNum" idx="2"/>
          </p:nvPr>
        </p:nvSpPr>
        <p:spPr/>
        <p:txBody>
          <a:bodyPr/>
          <a:p>
            <a:fld id="{252C92FB-429F-461D-975A-4FC3ECDC95AE}" type="slidenum">
              <a:t>13</a:t>
            </a:fld>
          </a:p>
        </p:txBody>
      </p:sp>
      <p:sp>
        <p:nvSpPr>
          <p:cNvPr id="5" name="PlaceHolder 4"/>
          <p:cNvSpPr>
            <a:spLocks noGrp="1"/>
          </p:cNvSpPr>
          <p:nvPr>
            <p:ph type="dt" idx="3"/>
          </p:nvPr>
        </p:nvSpPr>
        <p:spPr/>
        <p:txBody>
          <a:bodyPr/>
          <a:p>
            <a:fld id="{8D11ECB6-5861-439D-8DAD-3F375E76F3F2}" type="datetime1">
              <a:rPr lang="en-IN"/>
              <a:t>17/12/2024</a:t>
            </a:fld>
          </a:p>
        </p:txBody>
      </p:sp>
    </p:spTree>
  </p:cSld>
  <mc:AlternateContent>
    <mc:Choice Requires="p14">
      <p:transition spd="slow" p14:dur="2000"/>
    </mc:Choice>
    <mc:Fallback>
      <p:transition spd="slow"/>
    </mc:Fallback>
  </mc:AlternateContent>
</p:sld>
</file>

<file path=ppt/slides/slide1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34" name="PlaceHolder 1"/>
          <p:cNvSpPr>
            <a:spLocks noGrp="1"/>
          </p:cNvSpPr>
          <p:nvPr>
            <p:ph type="title"/>
          </p:nvPr>
        </p:nvSpPr>
        <p:spPr>
          <a:xfrm>
            <a:off x="360000" y="180000"/>
            <a:ext cx="9357480" cy="475560"/>
          </a:xfrm>
          <a:prstGeom prst="rect">
            <a:avLst/>
          </a:prstGeom>
          <a:noFill/>
          <a:ln w="0">
            <a:noFill/>
          </a:ln>
        </p:spPr>
        <p:txBody>
          <a:bodyPr lIns="0" rIns="0" tIns="0" bIns="0" anchor="ctr">
            <a:noAutofit/>
          </a:bodyPr>
          <a:p>
            <a:pPr algn="ctr">
              <a:buNone/>
            </a:pPr>
            <a:r>
              <a:rPr b="0" lang="en-IN" sz="4400" spc="-1" strike="noStrike">
                <a:latin typeface="Arial"/>
              </a:rPr>
              <a:t>Achieving Polymorphism</a:t>
            </a:r>
            <a:endParaRPr b="0" lang="en-IN" sz="4400" spc="-1" strike="noStrike">
              <a:latin typeface="Arial"/>
            </a:endParaRPr>
          </a:p>
        </p:txBody>
      </p:sp>
      <p:sp>
        <p:nvSpPr>
          <p:cNvPr id="635" name="PlaceHolder 2"/>
          <p:cNvSpPr>
            <a:spLocks noGrp="1"/>
          </p:cNvSpPr>
          <p:nvPr>
            <p:ph/>
          </p:nvPr>
        </p:nvSpPr>
        <p:spPr>
          <a:xfrm>
            <a:off x="186840" y="720000"/>
            <a:ext cx="9357480" cy="4402440"/>
          </a:xfrm>
          <a:prstGeom prst="rect">
            <a:avLst/>
          </a:prstGeom>
          <a:noFill/>
          <a:ln w="0">
            <a:noFill/>
          </a:ln>
        </p:spPr>
        <p:txBody>
          <a:bodyPr lIns="0" rIns="0" tIns="0" bIns="0" anchor="t">
            <a:noAutofit/>
          </a:bodyPr>
          <a:p>
            <a:pPr marL="432000" indent="-324000">
              <a:spcBef>
                <a:spcPts val="1417"/>
              </a:spcBef>
              <a:buClr>
                <a:srgbClr val="000000"/>
              </a:buClr>
              <a:buSzPct val="45000"/>
              <a:buFont typeface="Wingdings" charset="2"/>
              <a:buChar char=""/>
            </a:pPr>
            <a:r>
              <a:rPr b="0" lang="en-IN" sz="2000" spc="-1" strike="noStrike">
                <a:latin typeface="Arial"/>
              </a:rPr>
              <a:t>Polymorphism is one of the four main pillars of Object-Oriented Programming (OOP) in Java (along with Encapsulation, Inheritance, and Abstraction). It allows a single action or method to behave differently based on the object that calls it.</a:t>
            </a:r>
            <a:endParaRPr b="0" lang="en-IN" sz="2000" spc="-1" strike="noStrike">
              <a:latin typeface="Arial"/>
            </a:endParaRPr>
          </a:p>
          <a:p>
            <a:pPr marL="432000" indent="-324000">
              <a:spcBef>
                <a:spcPts val="1417"/>
              </a:spcBef>
              <a:buClr>
                <a:srgbClr val="000000"/>
              </a:buClr>
              <a:buSzPct val="45000"/>
              <a:buFont typeface="Wingdings" charset="2"/>
              <a:buChar char=""/>
            </a:pPr>
            <a:r>
              <a:rPr b="0" lang="en-IN" sz="2000" spc="-1" strike="noStrike">
                <a:latin typeface="Arial"/>
              </a:rPr>
              <a:t>Polymorphism in Java can be achieved in two main ways:</a:t>
            </a:r>
            <a:endParaRPr b="0" lang="en-IN" sz="2000" spc="-1" strike="noStrike">
              <a:latin typeface="Arial"/>
            </a:endParaRPr>
          </a:p>
          <a:p>
            <a:pPr marL="432000" indent="-324000">
              <a:spcBef>
                <a:spcPts val="1417"/>
              </a:spcBef>
              <a:buClr>
                <a:srgbClr val="000000"/>
              </a:buClr>
              <a:buSzPct val="45000"/>
              <a:buFont typeface="Wingdings" charset="2"/>
              <a:buChar char=""/>
            </a:pPr>
            <a:r>
              <a:rPr b="0" lang="en-IN" sz="2000" spc="-1" strike="noStrike">
                <a:latin typeface="Arial"/>
              </a:rPr>
              <a:t>Compile-Time Polymorphism (Static Polymorphism)</a:t>
            </a:r>
            <a:endParaRPr b="0" lang="en-IN" sz="2000" spc="-1" strike="noStrike">
              <a:latin typeface="Arial"/>
            </a:endParaRPr>
          </a:p>
          <a:p>
            <a:pPr marL="432000" indent="-324000">
              <a:spcBef>
                <a:spcPts val="1417"/>
              </a:spcBef>
              <a:buClr>
                <a:srgbClr val="000000"/>
              </a:buClr>
              <a:buSzPct val="45000"/>
              <a:buFont typeface="Wingdings" charset="2"/>
              <a:buChar char=""/>
            </a:pPr>
            <a:r>
              <a:rPr b="0" lang="en-IN" sz="2000" spc="-1" strike="noStrike">
                <a:latin typeface="Arial"/>
              </a:rPr>
              <a:t>Run-Time Polymorphism (Dynamic Polymorphism)</a:t>
            </a:r>
            <a:endParaRPr b="0" lang="en-IN" sz="2000" spc="-1" strike="noStrike">
              <a:latin typeface="Arial"/>
            </a:endParaRPr>
          </a:p>
        </p:txBody>
      </p:sp>
      <p:sp>
        <p:nvSpPr>
          <p:cNvPr id="4" name="PlaceHolder 3"/>
          <p:cNvSpPr>
            <a:spLocks noGrp="1"/>
          </p:cNvSpPr>
          <p:nvPr>
            <p:ph type="sldNum" idx="17"/>
          </p:nvPr>
        </p:nvSpPr>
        <p:spPr/>
        <p:txBody>
          <a:bodyPr/>
          <a:p>
            <a:fld id="{1103099B-541C-48BB-BA51-AF8CC111961E}" type="slidenum">
              <a:t>130</a:t>
            </a:fld>
          </a:p>
        </p:txBody>
      </p:sp>
      <p:sp>
        <p:nvSpPr>
          <p:cNvPr id="5" name="PlaceHolder 4"/>
          <p:cNvSpPr>
            <a:spLocks noGrp="1"/>
          </p:cNvSpPr>
          <p:nvPr>
            <p:ph type="dt" idx="18"/>
          </p:nvPr>
        </p:nvSpPr>
        <p:spPr/>
        <p:txBody>
          <a:bodyPr/>
          <a:p>
            <a:fld id="{AD22A84E-C776-42EC-8FED-C7495A8FC4FD}" type="datetime1">
              <a:rPr lang="en-IN"/>
              <a:t>17/12/2024</a:t>
            </a:fld>
          </a:p>
        </p:txBody>
      </p:sp>
    </p:spTree>
  </p:cSld>
  <mc:AlternateContent>
    <mc:Choice Requires="p14">
      <p:transition spd="slow" p14:dur="2000"/>
    </mc:Choice>
    <mc:Fallback>
      <p:transition spd="slow"/>
    </mc:Fallback>
  </mc:AlternateContent>
</p:sld>
</file>

<file path=ppt/slides/slide1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36" name="PlaceHolder 1"/>
          <p:cNvSpPr>
            <a:spLocks noGrp="1"/>
          </p:cNvSpPr>
          <p:nvPr>
            <p:ph type="title"/>
          </p:nvPr>
        </p:nvSpPr>
        <p:spPr>
          <a:xfrm>
            <a:off x="360000" y="180000"/>
            <a:ext cx="9357480" cy="475560"/>
          </a:xfrm>
          <a:prstGeom prst="rect">
            <a:avLst/>
          </a:prstGeom>
          <a:noFill/>
          <a:ln w="0">
            <a:noFill/>
          </a:ln>
        </p:spPr>
        <p:txBody>
          <a:bodyPr lIns="0" rIns="0" tIns="0" bIns="0" anchor="ctr">
            <a:noAutofit/>
          </a:bodyPr>
          <a:p>
            <a:pPr algn="ctr">
              <a:buNone/>
            </a:pPr>
            <a:r>
              <a:rPr b="0" lang="en-IN" sz="3200" spc="-1" strike="noStrike">
                <a:latin typeface="Arial"/>
              </a:rPr>
              <a:t>Static Polymorphism – Method Overloading</a:t>
            </a:r>
            <a:endParaRPr b="0" lang="en-IN" sz="3200" spc="-1" strike="noStrike">
              <a:latin typeface="Arial"/>
            </a:endParaRPr>
          </a:p>
        </p:txBody>
      </p:sp>
      <p:sp>
        <p:nvSpPr>
          <p:cNvPr id="637" name="PlaceHolder 2"/>
          <p:cNvSpPr>
            <a:spLocks noGrp="1"/>
          </p:cNvSpPr>
          <p:nvPr>
            <p:ph/>
          </p:nvPr>
        </p:nvSpPr>
        <p:spPr>
          <a:xfrm>
            <a:off x="186840" y="720000"/>
            <a:ext cx="9357480" cy="4402440"/>
          </a:xfrm>
          <a:prstGeom prst="rect">
            <a:avLst/>
          </a:prstGeom>
          <a:noFill/>
          <a:ln w="0">
            <a:noFill/>
          </a:ln>
        </p:spPr>
        <p:txBody>
          <a:bodyPr lIns="0" rIns="0" tIns="0" bIns="0" anchor="t">
            <a:noAutofit/>
          </a:bodyPr>
          <a:p>
            <a:pPr marL="432000" indent="-324000">
              <a:spcBef>
                <a:spcPts val="1417"/>
              </a:spcBef>
              <a:buClr>
                <a:srgbClr val="000000"/>
              </a:buClr>
              <a:buSzPct val="45000"/>
              <a:buFont typeface="Wingdings" charset="2"/>
              <a:buChar char=""/>
            </a:pPr>
            <a:r>
              <a:rPr b="0" lang="en-IN" sz="1600" spc="-1" strike="noStrike">
                <a:latin typeface="Arial"/>
              </a:rPr>
              <a:t>Compile-Time Polymorphism (Method Overloading) : Compile-Time Polymorphism occurs when a class has multiple methods with the same name but different parameters (method overloading). The method to be called is resolved at compile-time.</a:t>
            </a:r>
            <a:endParaRPr b="0" lang="en-IN" sz="1600" spc="-1" strike="noStrike">
              <a:latin typeface="Arial"/>
            </a:endParaRPr>
          </a:p>
        </p:txBody>
      </p:sp>
      <p:pic>
        <p:nvPicPr>
          <p:cNvPr id="638" name="" descr=""/>
          <p:cNvPicPr/>
          <p:nvPr/>
        </p:nvPicPr>
        <p:blipFill>
          <a:blip r:embed="rId1"/>
          <a:stretch/>
        </p:blipFill>
        <p:spPr>
          <a:xfrm>
            <a:off x="1991880" y="1525320"/>
            <a:ext cx="7548120" cy="3694680"/>
          </a:xfrm>
          <a:prstGeom prst="rect">
            <a:avLst/>
          </a:prstGeom>
          <a:ln w="0">
            <a:noFill/>
          </a:ln>
        </p:spPr>
      </p:pic>
      <p:sp>
        <p:nvSpPr>
          <p:cNvPr id="4" name="PlaceHolder 3"/>
          <p:cNvSpPr>
            <a:spLocks noGrp="1"/>
          </p:cNvSpPr>
          <p:nvPr>
            <p:ph type="sldNum" idx="17"/>
          </p:nvPr>
        </p:nvSpPr>
        <p:spPr/>
        <p:txBody>
          <a:bodyPr/>
          <a:p>
            <a:fld id="{D8B40FD7-9788-4456-A5B6-172701C81C44}" type="slidenum">
              <a:t>131</a:t>
            </a:fld>
          </a:p>
        </p:txBody>
      </p:sp>
      <p:sp>
        <p:nvSpPr>
          <p:cNvPr id="5" name="PlaceHolder 4"/>
          <p:cNvSpPr>
            <a:spLocks noGrp="1"/>
          </p:cNvSpPr>
          <p:nvPr>
            <p:ph type="dt" idx="18"/>
          </p:nvPr>
        </p:nvSpPr>
        <p:spPr/>
        <p:txBody>
          <a:bodyPr/>
          <a:p>
            <a:fld id="{A99466A6-EFA4-4B06-AEC4-97A43C57053C}" type="datetime1">
              <a:rPr lang="en-IN"/>
              <a:t>17/12/2024</a:t>
            </a:fld>
          </a:p>
        </p:txBody>
      </p:sp>
    </p:spTree>
  </p:cSld>
  <mc:AlternateContent>
    <mc:Choice Requires="p14">
      <p:transition spd="slow" p14:dur="2000"/>
    </mc:Choice>
    <mc:Fallback>
      <p:transition spd="slow"/>
    </mc:Fallback>
  </mc:AlternateContent>
</p:sld>
</file>

<file path=ppt/slides/slide1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39" name="PlaceHolder 1"/>
          <p:cNvSpPr>
            <a:spLocks noGrp="1"/>
          </p:cNvSpPr>
          <p:nvPr>
            <p:ph type="title"/>
          </p:nvPr>
        </p:nvSpPr>
        <p:spPr>
          <a:xfrm>
            <a:off x="360000" y="180000"/>
            <a:ext cx="9357480" cy="475560"/>
          </a:xfrm>
          <a:prstGeom prst="rect">
            <a:avLst/>
          </a:prstGeom>
          <a:noFill/>
          <a:ln w="0">
            <a:noFill/>
          </a:ln>
        </p:spPr>
        <p:txBody>
          <a:bodyPr lIns="0" rIns="0" tIns="0" bIns="0" anchor="ctr">
            <a:noAutofit/>
          </a:bodyPr>
          <a:p>
            <a:pPr algn="ctr">
              <a:buNone/>
            </a:pPr>
            <a:r>
              <a:rPr b="0" lang="en-IN" sz="3200" spc="-1" strike="noStrike">
                <a:latin typeface="Arial"/>
              </a:rPr>
              <a:t>Runtime Polymorphism – Method Overriding</a:t>
            </a:r>
            <a:endParaRPr b="0" lang="en-IN" sz="3200" spc="-1" strike="noStrike">
              <a:latin typeface="Arial"/>
            </a:endParaRPr>
          </a:p>
        </p:txBody>
      </p:sp>
      <p:sp>
        <p:nvSpPr>
          <p:cNvPr id="640" name="PlaceHolder 2"/>
          <p:cNvSpPr>
            <a:spLocks noGrp="1"/>
          </p:cNvSpPr>
          <p:nvPr>
            <p:ph/>
          </p:nvPr>
        </p:nvSpPr>
        <p:spPr>
          <a:xfrm>
            <a:off x="186840" y="720000"/>
            <a:ext cx="9357480" cy="4402440"/>
          </a:xfrm>
          <a:prstGeom prst="rect">
            <a:avLst/>
          </a:prstGeom>
          <a:noFill/>
          <a:ln w="0">
            <a:noFill/>
          </a:ln>
        </p:spPr>
        <p:txBody>
          <a:bodyPr lIns="0" rIns="0" tIns="0" bIns="0" anchor="t">
            <a:noAutofit/>
          </a:bodyPr>
          <a:p>
            <a:pPr marL="432000" indent="-324000">
              <a:spcBef>
                <a:spcPts val="1417"/>
              </a:spcBef>
              <a:buClr>
                <a:srgbClr val="000000"/>
              </a:buClr>
              <a:buSzPct val="45000"/>
              <a:buFont typeface="Wingdings" charset="2"/>
              <a:buChar char=""/>
            </a:pPr>
            <a:r>
              <a:rPr b="0" lang="en-IN" sz="1600" spc="-1" strike="noStrike">
                <a:latin typeface="Arial"/>
              </a:rPr>
              <a:t>Run-Time Polymorphism (Method Overriding) : Run-Time Polymorphism occurs when a subclass provides a specific implementation for a method that is already defined in its parent class. It is achieved using method overriding. The method to be executed is resolved at run-time using dynamic method dispatch. This is commonly used with inheritance and interfaces.</a:t>
            </a:r>
            <a:endParaRPr b="0" lang="en-IN" sz="1600" spc="-1" strike="noStrike">
              <a:latin typeface="Arial"/>
            </a:endParaRPr>
          </a:p>
          <a:p>
            <a:pPr marL="432000" indent="-324000">
              <a:spcBef>
                <a:spcPts val="1417"/>
              </a:spcBef>
              <a:buClr>
                <a:srgbClr val="000000"/>
              </a:buClr>
              <a:buSzPct val="45000"/>
              <a:buFont typeface="Wingdings" charset="2"/>
              <a:buChar char=""/>
            </a:pPr>
            <a:r>
              <a:rPr b="0" lang="en-IN" sz="1600" spc="-1" strike="noStrike">
                <a:latin typeface="Arial"/>
              </a:rPr>
              <a:t> </a:t>
            </a:r>
            <a:endParaRPr b="0" lang="en-IN" sz="1600" spc="-1" strike="noStrike">
              <a:latin typeface="Arial"/>
            </a:endParaRPr>
          </a:p>
          <a:p>
            <a:pPr marL="432000" indent="-324000">
              <a:spcBef>
                <a:spcPts val="1417"/>
              </a:spcBef>
              <a:buClr>
                <a:srgbClr val="000000"/>
              </a:buClr>
              <a:buSzPct val="45000"/>
              <a:buFont typeface="Wingdings" charset="2"/>
              <a:buChar char=""/>
            </a:pPr>
            <a:r>
              <a:rPr b="0" lang="en-IN" sz="1600" spc="-1" strike="noStrike">
                <a:latin typeface="Arial"/>
              </a:rPr>
              <a:t>Example : Procide car –BMW and Merc Example.</a:t>
            </a:r>
            <a:endParaRPr b="0" lang="en-IN" sz="1600" spc="-1" strike="noStrike">
              <a:latin typeface="Arial"/>
            </a:endParaRPr>
          </a:p>
        </p:txBody>
      </p:sp>
      <p:sp>
        <p:nvSpPr>
          <p:cNvPr id="4" name="PlaceHolder 3"/>
          <p:cNvSpPr>
            <a:spLocks noGrp="1"/>
          </p:cNvSpPr>
          <p:nvPr>
            <p:ph type="sldNum" idx="17"/>
          </p:nvPr>
        </p:nvSpPr>
        <p:spPr/>
        <p:txBody>
          <a:bodyPr/>
          <a:p>
            <a:fld id="{D5D1645D-C889-45F4-9711-BF0AA9BACC8D}" type="slidenum">
              <a:t>132</a:t>
            </a:fld>
          </a:p>
        </p:txBody>
      </p:sp>
      <p:sp>
        <p:nvSpPr>
          <p:cNvPr id="5" name="PlaceHolder 4"/>
          <p:cNvSpPr>
            <a:spLocks noGrp="1"/>
          </p:cNvSpPr>
          <p:nvPr>
            <p:ph type="dt" idx="18"/>
          </p:nvPr>
        </p:nvSpPr>
        <p:spPr/>
        <p:txBody>
          <a:bodyPr/>
          <a:p>
            <a:fld id="{5BA04801-A2FE-486E-88BB-C7599BCC1C3B}" type="datetime1">
              <a:rPr lang="en-IN"/>
              <a:t>17/12/2024</a:t>
            </a:fld>
          </a:p>
        </p:txBody>
      </p:sp>
    </p:spTree>
  </p:cSld>
  <mc:AlternateContent>
    <mc:Choice Requires="p14">
      <p:transition spd="slow" p14:dur="2000"/>
    </mc:Choice>
    <mc:Fallback>
      <p:transition spd="slow"/>
    </mc:Fallback>
  </mc:AlternateContent>
</p:sld>
</file>

<file path=ppt/slides/slide1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41" name="PlaceHolder 1"/>
          <p:cNvSpPr>
            <a:spLocks noGrp="1"/>
          </p:cNvSpPr>
          <p:nvPr>
            <p:ph type="title"/>
          </p:nvPr>
        </p:nvSpPr>
        <p:spPr>
          <a:xfrm>
            <a:off x="360000" y="180000"/>
            <a:ext cx="9357480" cy="475560"/>
          </a:xfrm>
          <a:prstGeom prst="rect">
            <a:avLst/>
          </a:prstGeom>
          <a:noFill/>
          <a:ln w="0">
            <a:noFill/>
          </a:ln>
        </p:spPr>
        <p:txBody>
          <a:bodyPr lIns="0" rIns="0" tIns="0" bIns="0" anchor="ctr">
            <a:noAutofit/>
          </a:bodyPr>
          <a:p>
            <a:pPr algn="ctr">
              <a:buNone/>
            </a:pPr>
            <a:r>
              <a:rPr b="0" lang="en-IN" sz="3200" spc="-1" strike="noStrike">
                <a:latin typeface="Arial"/>
              </a:rPr>
              <a:t>Working on methods of java.lang.Object class</a:t>
            </a:r>
            <a:endParaRPr b="0" lang="en-IN" sz="3200" spc="-1" strike="noStrike">
              <a:latin typeface="Arial"/>
            </a:endParaRPr>
          </a:p>
        </p:txBody>
      </p:sp>
      <p:sp>
        <p:nvSpPr>
          <p:cNvPr id="642" name="PlaceHolder 2"/>
          <p:cNvSpPr>
            <a:spLocks noGrp="1"/>
          </p:cNvSpPr>
          <p:nvPr>
            <p:ph/>
          </p:nvPr>
        </p:nvSpPr>
        <p:spPr>
          <a:xfrm>
            <a:off x="186840" y="655560"/>
            <a:ext cx="9357480" cy="4402440"/>
          </a:xfrm>
          <a:prstGeom prst="rect">
            <a:avLst/>
          </a:prstGeom>
          <a:noFill/>
          <a:ln w="0">
            <a:noFill/>
          </a:ln>
        </p:spPr>
        <p:txBody>
          <a:bodyPr lIns="0" rIns="0" tIns="0" bIns="0" anchor="t">
            <a:noAutofit/>
          </a:bodyPr>
          <a:p>
            <a:pPr marL="432000" indent="-324000">
              <a:spcBef>
                <a:spcPts val="1417"/>
              </a:spcBef>
              <a:buClr>
                <a:srgbClr val="000000"/>
              </a:buClr>
              <a:buSzPct val="45000"/>
              <a:buFont typeface="Wingdings" charset="2"/>
              <a:buChar char=""/>
            </a:pPr>
            <a:endParaRPr b="0" lang="en-IN" sz="3200" spc="-1" strike="noStrike">
              <a:latin typeface="Arial"/>
            </a:endParaRPr>
          </a:p>
          <a:p>
            <a:pPr marL="432000" indent="-324000">
              <a:spcBef>
                <a:spcPts val="1417"/>
              </a:spcBef>
              <a:buClr>
                <a:srgbClr val="000000"/>
              </a:buClr>
              <a:buSzPct val="45000"/>
              <a:buFont typeface="Wingdings" charset="2"/>
              <a:buChar char=""/>
            </a:pPr>
            <a:r>
              <a:rPr b="0" lang="en-IN" sz="1400" spc="-1" strike="noStrike">
                <a:latin typeface="Arial"/>
              </a:rPr>
              <a:t>In Java, every class inherits from the Object class, which provides a set of essential methods. Some of the most commonly used methods are:</a:t>
            </a:r>
            <a:endParaRPr b="0" lang="en-IN" sz="1400" spc="-1" strike="noStrike">
              <a:latin typeface="Arial"/>
            </a:endParaRPr>
          </a:p>
          <a:p>
            <a:pPr marL="432000" indent="-324000">
              <a:spcBef>
                <a:spcPts val="1417"/>
              </a:spcBef>
              <a:buClr>
                <a:srgbClr val="000000"/>
              </a:buClr>
              <a:buSzPct val="45000"/>
              <a:buFont typeface="Wingdings" charset="2"/>
              <a:buChar char=""/>
            </a:pPr>
            <a:r>
              <a:rPr b="0" lang="en-IN" sz="1400" spc="-1" strike="noStrike">
                <a:latin typeface="Arial"/>
              </a:rPr>
              <a:t>toString(): Returns a string representation of the object.</a:t>
            </a:r>
            <a:endParaRPr b="0" lang="en-IN" sz="1400" spc="-1" strike="noStrike">
              <a:latin typeface="Arial"/>
            </a:endParaRPr>
          </a:p>
          <a:p>
            <a:pPr marL="432000" indent="-324000">
              <a:spcBef>
                <a:spcPts val="1417"/>
              </a:spcBef>
              <a:buClr>
                <a:srgbClr val="000000"/>
              </a:buClr>
              <a:buSzPct val="45000"/>
              <a:buFont typeface="Wingdings" charset="2"/>
              <a:buChar char=""/>
            </a:pPr>
            <a:r>
              <a:rPr b="0" lang="en-IN" sz="1400" spc="-1" strike="noStrike">
                <a:latin typeface="Arial"/>
              </a:rPr>
              <a:t>equals(Object obj): Compares the object with another object for equality.</a:t>
            </a:r>
            <a:endParaRPr b="0" lang="en-IN" sz="1400" spc="-1" strike="noStrike">
              <a:latin typeface="Arial"/>
            </a:endParaRPr>
          </a:p>
          <a:p>
            <a:pPr marL="432000" indent="-324000">
              <a:spcBef>
                <a:spcPts val="1417"/>
              </a:spcBef>
              <a:buClr>
                <a:srgbClr val="000000"/>
              </a:buClr>
              <a:buSzPct val="45000"/>
              <a:buFont typeface="Wingdings" charset="2"/>
              <a:buChar char=""/>
            </a:pPr>
            <a:r>
              <a:rPr b="0" lang="en-IN" sz="1400" spc="-1" strike="noStrike">
                <a:latin typeface="Arial"/>
              </a:rPr>
              <a:t>hashCode(): Returns a hash code value for the object.</a:t>
            </a:r>
            <a:endParaRPr b="0" lang="en-IN" sz="1400" spc="-1" strike="noStrike">
              <a:latin typeface="Arial"/>
            </a:endParaRPr>
          </a:p>
          <a:p>
            <a:pPr marL="432000" indent="-324000">
              <a:spcBef>
                <a:spcPts val="1417"/>
              </a:spcBef>
              <a:buClr>
                <a:srgbClr val="000000"/>
              </a:buClr>
              <a:buSzPct val="45000"/>
              <a:buFont typeface="Wingdings" charset="2"/>
              <a:buChar char=""/>
            </a:pPr>
            <a:r>
              <a:rPr b="0" lang="en-IN" sz="1400" spc="-1" strike="noStrike">
                <a:latin typeface="Arial"/>
              </a:rPr>
              <a:t>getClass(): Returns the runtime class of the object.</a:t>
            </a:r>
            <a:endParaRPr b="0" lang="en-IN" sz="1400" spc="-1" strike="noStrike">
              <a:latin typeface="Arial"/>
            </a:endParaRPr>
          </a:p>
          <a:p>
            <a:pPr marL="432000" indent="-324000">
              <a:spcBef>
                <a:spcPts val="1417"/>
              </a:spcBef>
              <a:buClr>
                <a:srgbClr val="000000"/>
              </a:buClr>
              <a:buSzPct val="45000"/>
              <a:buFont typeface="Wingdings" charset="2"/>
              <a:buChar char=""/>
            </a:pPr>
            <a:r>
              <a:rPr b="0" lang="en-IN" sz="1400" spc="-1" strike="noStrike">
                <a:latin typeface="Arial"/>
              </a:rPr>
              <a:t>clone(): Creates a copy of the object (if the class implements the Cloneable interface).</a:t>
            </a:r>
            <a:endParaRPr b="0" lang="en-IN" sz="1400" spc="-1" strike="noStrike">
              <a:latin typeface="Arial"/>
            </a:endParaRPr>
          </a:p>
          <a:p>
            <a:pPr marL="432000" indent="-324000">
              <a:spcBef>
                <a:spcPts val="1417"/>
              </a:spcBef>
              <a:buClr>
                <a:srgbClr val="000000"/>
              </a:buClr>
              <a:buSzPct val="45000"/>
              <a:buFont typeface="Wingdings" charset="2"/>
              <a:buChar char=""/>
            </a:pPr>
            <a:r>
              <a:rPr b="0" lang="en-IN" sz="1400" spc="-1" strike="noStrike">
                <a:latin typeface="Arial"/>
              </a:rPr>
              <a:t>notify(): Wakes up a single thread that is waiting on this object's monitor. </a:t>
            </a:r>
            <a:endParaRPr b="0" lang="en-IN" sz="1400" spc="-1" strike="noStrike">
              <a:latin typeface="Arial"/>
            </a:endParaRPr>
          </a:p>
          <a:p>
            <a:pPr marL="432000" indent="-324000">
              <a:spcBef>
                <a:spcPts val="1417"/>
              </a:spcBef>
              <a:buClr>
                <a:srgbClr val="000000"/>
              </a:buClr>
              <a:buSzPct val="45000"/>
              <a:buFont typeface="Wingdings" charset="2"/>
              <a:buChar char=""/>
            </a:pPr>
            <a:r>
              <a:rPr b="0" lang="en-IN" sz="1400" spc="-1" strike="noStrike">
                <a:latin typeface="Arial"/>
              </a:rPr>
              <a:t>notifyAll(): Wakes up all threads that are waiting on this object's monitor. </a:t>
            </a:r>
            <a:endParaRPr b="0" lang="en-IN" sz="1400" spc="-1" strike="noStrike">
              <a:latin typeface="Arial"/>
            </a:endParaRPr>
          </a:p>
          <a:p>
            <a:pPr marL="432000" indent="-324000">
              <a:spcBef>
                <a:spcPts val="1417"/>
              </a:spcBef>
              <a:buClr>
                <a:srgbClr val="000000"/>
              </a:buClr>
              <a:buSzPct val="45000"/>
              <a:buFont typeface="Wingdings" charset="2"/>
              <a:buChar char=""/>
            </a:pPr>
            <a:r>
              <a:rPr b="0" lang="en-IN" sz="1400" spc="-1" strike="noStrike">
                <a:latin typeface="Arial"/>
              </a:rPr>
              <a:t>wait(): Causes the current thread to wait until another thread invokes the notify() or notifyAll() method for this object.</a:t>
            </a:r>
            <a:endParaRPr b="0" lang="en-IN" sz="1400" spc="-1" strike="noStrike">
              <a:latin typeface="Arial"/>
            </a:endParaRPr>
          </a:p>
          <a:p>
            <a:pPr marL="432000" indent="-324000">
              <a:spcBef>
                <a:spcPts val="1417"/>
              </a:spcBef>
              <a:buClr>
                <a:srgbClr val="000000"/>
              </a:buClr>
              <a:buSzPct val="45000"/>
              <a:buFont typeface="Wingdings" charset="2"/>
              <a:buChar char=""/>
            </a:pPr>
            <a:r>
              <a:rPr b="0" lang="en-IN" sz="1400" spc="-1" strike="noStrike">
                <a:latin typeface="Arial"/>
              </a:rPr>
              <a:t>Example : On toString() and clone().</a:t>
            </a:r>
            <a:endParaRPr b="0" lang="en-IN" sz="1400" spc="-1" strike="noStrike">
              <a:latin typeface="Arial"/>
            </a:endParaRPr>
          </a:p>
        </p:txBody>
      </p:sp>
      <p:sp>
        <p:nvSpPr>
          <p:cNvPr id="4" name="PlaceHolder 3"/>
          <p:cNvSpPr>
            <a:spLocks noGrp="1"/>
          </p:cNvSpPr>
          <p:nvPr>
            <p:ph type="sldNum" idx="17"/>
          </p:nvPr>
        </p:nvSpPr>
        <p:spPr/>
        <p:txBody>
          <a:bodyPr/>
          <a:p>
            <a:fld id="{0CC3DD32-88B2-4972-A5B2-88E4D8A925F9}" type="slidenum">
              <a:t>133</a:t>
            </a:fld>
          </a:p>
        </p:txBody>
      </p:sp>
      <p:sp>
        <p:nvSpPr>
          <p:cNvPr id="5" name="PlaceHolder 4"/>
          <p:cNvSpPr>
            <a:spLocks noGrp="1"/>
          </p:cNvSpPr>
          <p:nvPr>
            <p:ph type="dt" idx="18"/>
          </p:nvPr>
        </p:nvSpPr>
        <p:spPr/>
        <p:txBody>
          <a:bodyPr/>
          <a:p>
            <a:fld id="{748488BA-88E0-4A8E-BE64-5D1EF4F32341}" type="datetime1">
              <a:rPr lang="en-IN"/>
              <a:t>17/12/2024</a:t>
            </a:fld>
          </a:p>
        </p:txBody>
      </p:sp>
    </p:spTree>
  </p:cSld>
  <mc:AlternateContent>
    <mc:Choice Requires="p14">
      <p:transition spd="slow" p14:dur="2000"/>
    </mc:Choice>
    <mc:Fallback>
      <p:transition spd="slow"/>
    </mc:Fallback>
  </mc:AlternateContent>
</p:sld>
</file>

<file path=ppt/slides/slide1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43" name="PlaceHolder 1"/>
          <p:cNvSpPr>
            <a:spLocks noGrp="1"/>
          </p:cNvSpPr>
          <p:nvPr>
            <p:ph type="title"/>
          </p:nvPr>
        </p:nvSpPr>
        <p:spPr>
          <a:xfrm>
            <a:off x="360000" y="180000"/>
            <a:ext cx="9357480" cy="475560"/>
          </a:xfrm>
          <a:prstGeom prst="rect">
            <a:avLst/>
          </a:prstGeom>
          <a:noFill/>
          <a:ln w="0">
            <a:noFill/>
          </a:ln>
        </p:spPr>
        <p:txBody>
          <a:bodyPr lIns="0" rIns="0" tIns="0" bIns="0" anchor="ctr">
            <a:noAutofit/>
          </a:bodyPr>
          <a:p>
            <a:pPr algn="ctr">
              <a:buNone/>
            </a:pPr>
            <a:r>
              <a:rPr b="0" lang="en-IN" sz="4400" spc="-1" strike="noStrike">
                <a:latin typeface="Arial"/>
              </a:rPr>
              <a:t>Object Casting</a:t>
            </a:r>
            <a:endParaRPr b="0" lang="en-IN" sz="4400" spc="-1" strike="noStrike">
              <a:latin typeface="Arial"/>
            </a:endParaRPr>
          </a:p>
        </p:txBody>
      </p:sp>
      <p:sp>
        <p:nvSpPr>
          <p:cNvPr id="644" name="PlaceHolder 2"/>
          <p:cNvSpPr>
            <a:spLocks noGrp="1"/>
          </p:cNvSpPr>
          <p:nvPr>
            <p:ph/>
          </p:nvPr>
        </p:nvSpPr>
        <p:spPr>
          <a:xfrm>
            <a:off x="186840" y="720000"/>
            <a:ext cx="9357480" cy="4402440"/>
          </a:xfrm>
          <a:prstGeom prst="rect">
            <a:avLst/>
          </a:prstGeom>
          <a:noFill/>
          <a:ln w="0">
            <a:noFill/>
          </a:ln>
        </p:spPr>
        <p:txBody>
          <a:bodyPr lIns="0" rIns="0" tIns="0" bIns="0" anchor="t">
            <a:noAutofit/>
          </a:bodyPr>
          <a:p>
            <a:pPr marL="432000" indent="-324000">
              <a:spcBef>
                <a:spcPts val="1417"/>
              </a:spcBef>
              <a:buClr>
                <a:srgbClr val="000000"/>
              </a:buClr>
              <a:buSzPct val="45000"/>
              <a:buFont typeface="Wingdings" charset="2"/>
              <a:buChar char=""/>
            </a:pPr>
            <a:r>
              <a:rPr b="0" lang="en-IN" sz="1600" spc="-1" strike="noStrike">
                <a:latin typeface="Arial"/>
              </a:rPr>
              <a:t>In Java, object casting is the process of converting one object type into another. It is primarily used when dealing with inheritance and polymorphism. Java provides two types of casting:</a:t>
            </a:r>
            <a:endParaRPr b="0" lang="en-IN" sz="1600" spc="-1" strike="noStrike">
              <a:latin typeface="Arial"/>
            </a:endParaRPr>
          </a:p>
          <a:p>
            <a:pPr marL="432000" indent="-324000">
              <a:spcBef>
                <a:spcPts val="1417"/>
              </a:spcBef>
              <a:buClr>
                <a:srgbClr val="000000"/>
              </a:buClr>
              <a:buSzPct val="45000"/>
              <a:buFont typeface="Wingdings" charset="2"/>
              <a:buChar char=""/>
            </a:pPr>
            <a:r>
              <a:rPr b="1" lang="en-IN" sz="1600" spc="-1" strike="noStrike">
                <a:latin typeface="Arial"/>
              </a:rPr>
              <a:t>Upcasting</a:t>
            </a:r>
            <a:r>
              <a:rPr b="0" lang="en-IN" sz="1600" spc="-1" strike="noStrike">
                <a:latin typeface="Arial"/>
              </a:rPr>
              <a:t>  : Upcasting refers to casting a subclass object to a superclass type. It happens automatically and does not require explicit casting because the subclass is always a type of the superclass.  We have doen this in the previous example of car.</a:t>
            </a:r>
            <a:endParaRPr b="0" lang="en-IN" sz="1600" spc="-1" strike="noStrike">
              <a:latin typeface="Arial"/>
            </a:endParaRPr>
          </a:p>
          <a:p>
            <a:pPr marL="432000" indent="-324000">
              <a:spcBef>
                <a:spcPts val="1417"/>
              </a:spcBef>
              <a:buClr>
                <a:srgbClr val="000000"/>
              </a:buClr>
              <a:buSzPct val="45000"/>
              <a:buFont typeface="Wingdings" charset="2"/>
              <a:buChar char=""/>
            </a:pPr>
            <a:r>
              <a:rPr b="1" lang="en-IN" sz="1600" spc="-1" strike="noStrike">
                <a:latin typeface="Arial"/>
              </a:rPr>
              <a:t>Downcasting</a:t>
            </a:r>
            <a:r>
              <a:rPr b="0" lang="en-IN" sz="1600" spc="-1" strike="noStrike">
                <a:latin typeface="Arial"/>
              </a:rPr>
              <a:t> : Downcasting refers to casting a superclass reference to a subclass type. This is not done automatically and requires explicit casting because not all superclass objects are instances of the subclass.</a:t>
            </a:r>
            <a:endParaRPr b="0" lang="en-IN" sz="1600" spc="-1" strike="noStrike">
              <a:latin typeface="Arial"/>
            </a:endParaRPr>
          </a:p>
        </p:txBody>
      </p:sp>
      <p:sp>
        <p:nvSpPr>
          <p:cNvPr id="4" name="PlaceHolder 3"/>
          <p:cNvSpPr>
            <a:spLocks noGrp="1"/>
          </p:cNvSpPr>
          <p:nvPr>
            <p:ph type="sldNum" idx="17"/>
          </p:nvPr>
        </p:nvSpPr>
        <p:spPr/>
        <p:txBody>
          <a:bodyPr/>
          <a:p>
            <a:fld id="{12189441-F621-4382-97D8-203320CB79B3}" type="slidenum">
              <a:t>134</a:t>
            </a:fld>
          </a:p>
        </p:txBody>
      </p:sp>
      <p:sp>
        <p:nvSpPr>
          <p:cNvPr id="5" name="PlaceHolder 4"/>
          <p:cNvSpPr>
            <a:spLocks noGrp="1"/>
          </p:cNvSpPr>
          <p:nvPr>
            <p:ph type="dt" idx="18"/>
          </p:nvPr>
        </p:nvSpPr>
        <p:spPr/>
        <p:txBody>
          <a:bodyPr/>
          <a:p>
            <a:fld id="{2D4A03CB-F7E0-47DD-9C27-94FAB9019B61}" type="datetime1">
              <a:rPr lang="en-IN"/>
              <a:t>17/12/2024</a:t>
            </a:fld>
          </a:p>
        </p:txBody>
      </p:sp>
    </p:spTree>
  </p:cSld>
  <mc:AlternateContent>
    <mc:Choice Requires="p14">
      <p:transition spd="slow" p14:dur="2000"/>
    </mc:Choice>
    <mc:Fallback>
      <p:transition spd="slow"/>
    </mc:Fallback>
  </mc:AlternateContent>
</p:sld>
</file>

<file path=ppt/slides/slide1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45" name="PlaceHolder 1"/>
          <p:cNvSpPr>
            <a:spLocks noGrp="1"/>
          </p:cNvSpPr>
          <p:nvPr>
            <p:ph type="title"/>
          </p:nvPr>
        </p:nvSpPr>
        <p:spPr>
          <a:xfrm>
            <a:off x="360000" y="180000"/>
            <a:ext cx="9357480" cy="47556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646" name="PlaceHolder 2"/>
          <p:cNvSpPr>
            <a:spLocks noGrp="1"/>
          </p:cNvSpPr>
          <p:nvPr>
            <p:ph/>
          </p:nvPr>
        </p:nvSpPr>
        <p:spPr>
          <a:xfrm>
            <a:off x="186840" y="720000"/>
            <a:ext cx="9357480" cy="4402440"/>
          </a:xfrm>
          <a:prstGeom prst="rect">
            <a:avLst/>
          </a:prstGeom>
          <a:noFill/>
          <a:ln w="0">
            <a:noFill/>
          </a:ln>
        </p:spPr>
        <p:txBody>
          <a:bodyPr lIns="0" rIns="0" tIns="0" bIns="0" anchor="t">
            <a:noAutofit/>
          </a:bodyPr>
          <a:p>
            <a:pPr marL="432000" indent="-324000">
              <a:spcBef>
                <a:spcPts val="1417"/>
              </a:spcBef>
              <a:buClr>
                <a:srgbClr val="000000"/>
              </a:buClr>
              <a:buSzPct val="45000"/>
              <a:buFont typeface="Wingdings" charset="2"/>
              <a:buChar char=""/>
            </a:pPr>
            <a:r>
              <a:rPr b="0" lang="en-IN" sz="1600" spc="-1" strike="noStrike">
                <a:latin typeface="Arial"/>
              </a:rPr>
              <a:t>Downcasting example : </a:t>
            </a:r>
            <a:endParaRPr b="0" lang="en-IN" sz="1600" spc="-1" strike="noStrike">
              <a:latin typeface="Arial"/>
            </a:endParaRPr>
          </a:p>
        </p:txBody>
      </p:sp>
      <p:pic>
        <p:nvPicPr>
          <p:cNvPr id="647" name="" descr=""/>
          <p:cNvPicPr/>
          <p:nvPr/>
        </p:nvPicPr>
        <p:blipFill>
          <a:blip r:embed="rId1"/>
          <a:stretch/>
        </p:blipFill>
        <p:spPr>
          <a:xfrm>
            <a:off x="3123720" y="252000"/>
            <a:ext cx="6785280" cy="5310360"/>
          </a:xfrm>
          <a:prstGeom prst="rect">
            <a:avLst/>
          </a:prstGeom>
          <a:ln w="0">
            <a:noFill/>
          </a:ln>
        </p:spPr>
      </p:pic>
      <p:sp>
        <p:nvSpPr>
          <p:cNvPr id="4" name="PlaceHolder 3"/>
          <p:cNvSpPr>
            <a:spLocks noGrp="1"/>
          </p:cNvSpPr>
          <p:nvPr>
            <p:ph type="sldNum" idx="17"/>
          </p:nvPr>
        </p:nvSpPr>
        <p:spPr/>
        <p:txBody>
          <a:bodyPr/>
          <a:p>
            <a:fld id="{B79D6243-0CC5-4BB5-A9C5-F1877AE5A0BA}" type="slidenum">
              <a:t>135</a:t>
            </a:fld>
          </a:p>
        </p:txBody>
      </p:sp>
      <p:sp>
        <p:nvSpPr>
          <p:cNvPr id="5" name="PlaceHolder 4"/>
          <p:cNvSpPr>
            <a:spLocks noGrp="1"/>
          </p:cNvSpPr>
          <p:nvPr>
            <p:ph type="dt" idx="18"/>
          </p:nvPr>
        </p:nvSpPr>
        <p:spPr/>
        <p:txBody>
          <a:bodyPr/>
          <a:p>
            <a:fld id="{4A2220E1-3D58-44CC-B636-FE8042EEF56A}" type="datetime1">
              <a:rPr lang="en-IN"/>
              <a:t>17/12/2024</a:t>
            </a:fld>
          </a:p>
        </p:txBody>
      </p:sp>
    </p:spTree>
  </p:cSld>
  <mc:AlternateContent>
    <mc:Choice Requires="p14">
      <p:transition spd="slow" p14:dur="2000"/>
    </mc:Choice>
    <mc:Fallback>
      <p:transition spd="slow"/>
    </mc:Fallback>
  </mc:AlternateContent>
</p:sld>
</file>

<file path=ppt/slides/slide1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48" name="PlaceHolder 1"/>
          <p:cNvSpPr>
            <a:spLocks noGrp="1"/>
          </p:cNvSpPr>
          <p:nvPr>
            <p:ph type="title"/>
          </p:nvPr>
        </p:nvSpPr>
        <p:spPr>
          <a:xfrm>
            <a:off x="360000" y="180000"/>
            <a:ext cx="9357480" cy="475560"/>
          </a:xfrm>
          <a:prstGeom prst="rect">
            <a:avLst/>
          </a:prstGeom>
          <a:noFill/>
          <a:ln w="0">
            <a:noFill/>
          </a:ln>
        </p:spPr>
        <p:txBody>
          <a:bodyPr lIns="0" rIns="0" tIns="0" bIns="0" anchor="ctr">
            <a:noAutofit/>
          </a:bodyPr>
          <a:p>
            <a:pPr algn="ctr">
              <a:buNone/>
            </a:pPr>
            <a:r>
              <a:rPr b="0" lang="en-IN" sz="4400" spc="-1" strike="noStrike">
                <a:latin typeface="Arial"/>
              </a:rPr>
              <a:t>Passing Objects as Arguments</a:t>
            </a:r>
            <a:endParaRPr b="0" lang="en-IN" sz="4400" spc="-1" strike="noStrike">
              <a:latin typeface="Arial"/>
            </a:endParaRPr>
          </a:p>
        </p:txBody>
      </p:sp>
      <p:sp>
        <p:nvSpPr>
          <p:cNvPr id="649" name="PlaceHolder 2"/>
          <p:cNvSpPr>
            <a:spLocks noGrp="1"/>
          </p:cNvSpPr>
          <p:nvPr>
            <p:ph/>
          </p:nvPr>
        </p:nvSpPr>
        <p:spPr>
          <a:xfrm>
            <a:off x="186840" y="720000"/>
            <a:ext cx="9357480" cy="4402440"/>
          </a:xfrm>
          <a:prstGeom prst="rect">
            <a:avLst/>
          </a:prstGeom>
          <a:noFill/>
          <a:ln w="0">
            <a:noFill/>
          </a:ln>
        </p:spPr>
        <p:txBody>
          <a:bodyPr lIns="0" rIns="0" tIns="0" bIns="0" anchor="t">
            <a:noAutofit/>
          </a:bodyPr>
          <a:p>
            <a:pPr marL="432000" indent="-324000">
              <a:spcBef>
                <a:spcPts val="1417"/>
              </a:spcBef>
              <a:buClr>
                <a:srgbClr val="000000"/>
              </a:buClr>
              <a:buSzPct val="45000"/>
              <a:buFont typeface="Wingdings" charset="2"/>
              <a:buChar char=""/>
            </a:pPr>
            <a:r>
              <a:rPr b="0" lang="en-IN" sz="1800" spc="-1" strike="noStrike">
                <a:latin typeface="Arial"/>
              </a:rPr>
              <a:t>In Java, objects can be passed as arguments to methods, allowing you to work with data contained within those objects. When you pass an object as an argument to a method, you are passing the reference to that object, not the actual object itself.</a:t>
            </a:r>
            <a:endParaRPr b="0" lang="en-IN" sz="1800" spc="-1" strike="noStrike">
              <a:latin typeface="Arial"/>
            </a:endParaRPr>
          </a:p>
          <a:p>
            <a:pPr marL="432000" indent="-324000">
              <a:spcBef>
                <a:spcPts val="1417"/>
              </a:spcBef>
              <a:buClr>
                <a:srgbClr val="000000"/>
              </a:buClr>
              <a:buSzPct val="45000"/>
              <a:buFont typeface="Wingdings" charset="2"/>
              <a:buChar char=""/>
            </a:pPr>
            <a:r>
              <a:rPr b="1" lang="en-IN" sz="1800" spc="-1" strike="noStrike">
                <a:latin typeface="Arial"/>
              </a:rPr>
              <a:t>Key Points About Passing Objects as Arguments</a:t>
            </a:r>
            <a:endParaRPr b="0" lang="en-IN" sz="1800" spc="-1" strike="noStrike">
              <a:latin typeface="Arial"/>
            </a:endParaRPr>
          </a:p>
          <a:p>
            <a:pPr marL="432000" indent="-324000">
              <a:spcBef>
                <a:spcPts val="1417"/>
              </a:spcBef>
              <a:buClr>
                <a:srgbClr val="000000"/>
              </a:buClr>
              <a:buSzPct val="45000"/>
              <a:buFont typeface="Wingdings" charset="2"/>
              <a:buChar char=""/>
            </a:pPr>
            <a:r>
              <a:rPr b="0" lang="en-IN" sz="1800" spc="-1" strike="noStrike">
                <a:latin typeface="Arial"/>
              </a:rPr>
              <a:t>Objects are passed by reference: This means that the reference (memory address) to the object is passed, not a copy of the object.</a:t>
            </a:r>
            <a:endParaRPr b="0" lang="en-IN" sz="1800" spc="-1" strike="noStrike">
              <a:latin typeface="Arial"/>
            </a:endParaRPr>
          </a:p>
          <a:p>
            <a:pPr marL="432000" indent="-324000">
              <a:spcBef>
                <a:spcPts val="1417"/>
              </a:spcBef>
              <a:buClr>
                <a:srgbClr val="000000"/>
              </a:buClr>
              <a:buSzPct val="45000"/>
              <a:buFont typeface="Wingdings" charset="2"/>
              <a:buChar char=""/>
            </a:pPr>
            <a:r>
              <a:rPr b="0" lang="en-IN" sz="1800" spc="-1" strike="noStrike">
                <a:latin typeface="Arial"/>
              </a:rPr>
              <a:t>Changes to the object inside the method affect the original object: Since the method works with the same object, any modifications to it are reflected outside the method.</a:t>
            </a:r>
            <a:endParaRPr b="0" lang="en-IN" sz="1800" spc="-1" strike="noStrike">
              <a:latin typeface="Arial"/>
            </a:endParaRPr>
          </a:p>
          <a:p>
            <a:pPr marL="432000" indent="-324000">
              <a:spcBef>
                <a:spcPts val="1417"/>
              </a:spcBef>
              <a:buClr>
                <a:srgbClr val="000000"/>
              </a:buClr>
              <a:buSzPct val="45000"/>
              <a:buFont typeface="Wingdings" charset="2"/>
              <a:buChar char=""/>
            </a:pPr>
            <a:r>
              <a:rPr b="0" lang="en-IN" sz="1800" spc="-1" strike="noStrike">
                <a:latin typeface="Arial"/>
              </a:rPr>
              <a:t>Java is "pass-by-value": Technically, Java passes the reference value (not the actual reference itself). However, the effect for objects is similar to "pass-by-reference."</a:t>
            </a:r>
            <a:endParaRPr b="0" lang="en-IN" sz="1800" spc="-1" strike="noStrike">
              <a:latin typeface="Arial"/>
            </a:endParaRPr>
          </a:p>
          <a:p>
            <a:pPr marL="432000" indent="-324000">
              <a:spcBef>
                <a:spcPts val="1417"/>
              </a:spcBef>
              <a:buClr>
                <a:srgbClr val="000000"/>
              </a:buClr>
              <a:buSzPct val="45000"/>
              <a:buFont typeface="Wingdings" charset="2"/>
              <a:buChar char=""/>
            </a:pPr>
            <a:r>
              <a:rPr b="0" lang="en-IN" sz="1800" spc="-1" strike="noStrike">
                <a:latin typeface="Arial"/>
              </a:rPr>
              <a:t>Example : Swap data in an object by passing object to a function.</a:t>
            </a:r>
            <a:endParaRPr b="0" lang="en-IN" sz="1800" spc="-1" strike="noStrike">
              <a:latin typeface="Arial"/>
            </a:endParaRPr>
          </a:p>
        </p:txBody>
      </p:sp>
      <p:sp>
        <p:nvSpPr>
          <p:cNvPr id="4" name="PlaceHolder 3"/>
          <p:cNvSpPr>
            <a:spLocks noGrp="1"/>
          </p:cNvSpPr>
          <p:nvPr>
            <p:ph type="sldNum" idx="17"/>
          </p:nvPr>
        </p:nvSpPr>
        <p:spPr/>
        <p:txBody>
          <a:bodyPr/>
          <a:p>
            <a:fld id="{E5B75055-81F8-4F7F-9546-B1FAC1A7C388}" type="slidenum">
              <a:t>136</a:t>
            </a:fld>
          </a:p>
        </p:txBody>
      </p:sp>
      <p:sp>
        <p:nvSpPr>
          <p:cNvPr id="5" name="PlaceHolder 4"/>
          <p:cNvSpPr>
            <a:spLocks noGrp="1"/>
          </p:cNvSpPr>
          <p:nvPr>
            <p:ph type="dt" idx="18"/>
          </p:nvPr>
        </p:nvSpPr>
        <p:spPr/>
        <p:txBody>
          <a:bodyPr/>
          <a:p>
            <a:fld id="{DE13ABB4-E09C-41F5-9EAC-91206D89B80A}" type="datetime1">
              <a:rPr lang="en-IN"/>
              <a:t>17/12/2024</a:t>
            </a:fld>
          </a:p>
        </p:txBody>
      </p:sp>
    </p:spTree>
  </p:cSld>
  <mc:AlternateContent>
    <mc:Choice Requires="p14">
      <p:transition spd="slow" p14:dur="2000"/>
    </mc:Choice>
    <mc:Fallback>
      <p:transition spd="slow"/>
    </mc:Fallback>
  </mc:AlternateContent>
</p:sld>
</file>

<file path=ppt/slides/slide1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50" name="PlaceHolder 1"/>
          <p:cNvSpPr>
            <a:spLocks noGrp="1"/>
          </p:cNvSpPr>
          <p:nvPr>
            <p:ph type="title"/>
          </p:nvPr>
        </p:nvSpPr>
        <p:spPr>
          <a:xfrm>
            <a:off x="360000" y="180000"/>
            <a:ext cx="9357480" cy="475560"/>
          </a:xfrm>
          <a:prstGeom prst="rect">
            <a:avLst/>
          </a:prstGeom>
          <a:noFill/>
          <a:ln w="0">
            <a:noFill/>
          </a:ln>
        </p:spPr>
        <p:txBody>
          <a:bodyPr lIns="0" rIns="0" tIns="0" bIns="0" anchor="ctr">
            <a:noAutofit/>
          </a:bodyPr>
          <a:p>
            <a:pPr algn="ctr">
              <a:buNone/>
            </a:pPr>
            <a:r>
              <a:rPr b="0" lang="en-IN" sz="2800" spc="-1" strike="noStrike">
                <a:latin typeface="Arial"/>
              </a:rPr>
              <a:t>Abstraction via Abstract Classes and Interfaces</a:t>
            </a:r>
            <a:endParaRPr b="0" lang="en-IN" sz="2800" spc="-1" strike="noStrike">
              <a:latin typeface="Arial"/>
            </a:endParaRPr>
          </a:p>
        </p:txBody>
      </p:sp>
      <p:sp>
        <p:nvSpPr>
          <p:cNvPr id="651" name="PlaceHolder 2"/>
          <p:cNvSpPr>
            <a:spLocks noGrp="1"/>
          </p:cNvSpPr>
          <p:nvPr>
            <p:ph/>
          </p:nvPr>
        </p:nvSpPr>
        <p:spPr>
          <a:xfrm>
            <a:off x="186840" y="720000"/>
            <a:ext cx="9357480" cy="4402440"/>
          </a:xfrm>
          <a:prstGeom prst="rect">
            <a:avLst/>
          </a:prstGeom>
          <a:noFill/>
          <a:ln w="0">
            <a:noFill/>
          </a:ln>
        </p:spPr>
        <p:txBody>
          <a:bodyPr lIns="0" rIns="0" tIns="0" bIns="0" anchor="t">
            <a:noAutofit/>
          </a:bodyPr>
          <a:p>
            <a:pPr marL="432000" indent="-324000">
              <a:spcBef>
                <a:spcPts val="1417"/>
              </a:spcBef>
              <a:buClr>
                <a:srgbClr val="000000"/>
              </a:buClr>
              <a:buSzPct val="45000"/>
              <a:buFont typeface="Wingdings" charset="2"/>
              <a:buChar char=""/>
            </a:pPr>
            <a:r>
              <a:rPr b="0" lang="en-IN" sz="2000" spc="-1" strike="noStrike">
                <a:latin typeface="Arial"/>
              </a:rPr>
              <a:t>In Java, abstraction is a fundamental concept that allows you to hide the implementation details of a class and expose only the necessary details to the user. This can be achieved through abstract classes and interfaces.</a:t>
            </a:r>
            <a:endParaRPr b="0" lang="en-IN" sz="2000" spc="-1" strike="noStrike">
              <a:latin typeface="Arial"/>
            </a:endParaRPr>
          </a:p>
          <a:p>
            <a:pPr marL="432000" indent="-324000">
              <a:spcBef>
                <a:spcPts val="1417"/>
              </a:spcBef>
              <a:buClr>
                <a:srgbClr val="000000"/>
              </a:buClr>
              <a:buSzPct val="45000"/>
              <a:buFont typeface="Wingdings" charset="2"/>
              <a:buChar char=""/>
            </a:pPr>
            <a:r>
              <a:rPr b="1" lang="en-IN" sz="2000" spc="-1" strike="noStrike">
                <a:latin typeface="Arial"/>
              </a:rPr>
              <a:t>Abstract Classes</a:t>
            </a:r>
            <a:endParaRPr b="0" lang="en-IN" sz="2000" spc="-1" strike="noStrike">
              <a:latin typeface="Arial"/>
            </a:endParaRPr>
          </a:p>
          <a:p>
            <a:pPr marL="432000" indent="-324000">
              <a:spcBef>
                <a:spcPts val="1417"/>
              </a:spcBef>
              <a:buClr>
                <a:srgbClr val="000000"/>
              </a:buClr>
              <a:buSzPct val="45000"/>
              <a:buFont typeface="Wingdings" charset="2"/>
              <a:buChar char=""/>
            </a:pPr>
            <a:r>
              <a:rPr b="0" lang="en-IN" sz="2000" spc="-1" strike="noStrike">
                <a:latin typeface="Arial"/>
              </a:rPr>
              <a:t>An abstract class is a class that cannot be instantiated on its own and is used only as a base for other classes.</a:t>
            </a:r>
            <a:endParaRPr b="0" lang="en-IN" sz="2000" spc="-1" strike="noStrike">
              <a:latin typeface="Arial"/>
            </a:endParaRPr>
          </a:p>
          <a:p>
            <a:pPr marL="432000" indent="-324000">
              <a:spcBef>
                <a:spcPts val="1417"/>
              </a:spcBef>
              <a:buClr>
                <a:srgbClr val="000000"/>
              </a:buClr>
              <a:buSzPct val="45000"/>
              <a:buFont typeface="Wingdings" charset="2"/>
              <a:buChar char=""/>
            </a:pPr>
            <a:r>
              <a:rPr b="0" lang="en-IN" sz="2000" spc="-1" strike="noStrike">
                <a:latin typeface="Arial"/>
              </a:rPr>
              <a:t>It can contain both abstract methods (methods without a body) and non-abstract methods.</a:t>
            </a:r>
            <a:endParaRPr b="0" lang="en-IN" sz="2000" spc="-1" strike="noStrike">
              <a:latin typeface="Arial"/>
            </a:endParaRPr>
          </a:p>
          <a:p>
            <a:pPr marL="432000" indent="-324000">
              <a:spcBef>
                <a:spcPts val="1417"/>
              </a:spcBef>
              <a:buClr>
                <a:srgbClr val="000000"/>
              </a:buClr>
              <a:buSzPct val="45000"/>
              <a:buFont typeface="Wingdings" charset="2"/>
              <a:buChar char=""/>
            </a:pPr>
            <a:r>
              <a:rPr b="0" lang="en-IN" sz="2000" spc="-1" strike="noStrike">
                <a:latin typeface="Arial"/>
              </a:rPr>
              <a:t>Abstract methods must be implemented by the subclass.</a:t>
            </a:r>
            <a:endParaRPr b="0" lang="en-IN" sz="2000" spc="-1" strike="noStrike">
              <a:latin typeface="Arial"/>
            </a:endParaRPr>
          </a:p>
        </p:txBody>
      </p:sp>
      <p:sp>
        <p:nvSpPr>
          <p:cNvPr id="4" name="PlaceHolder 3"/>
          <p:cNvSpPr>
            <a:spLocks noGrp="1"/>
          </p:cNvSpPr>
          <p:nvPr>
            <p:ph type="sldNum" idx="17"/>
          </p:nvPr>
        </p:nvSpPr>
        <p:spPr/>
        <p:txBody>
          <a:bodyPr/>
          <a:p>
            <a:fld id="{45A9CC1E-C997-45DC-B12F-84E56546C2F2}" type="slidenum">
              <a:t>137</a:t>
            </a:fld>
          </a:p>
        </p:txBody>
      </p:sp>
      <p:sp>
        <p:nvSpPr>
          <p:cNvPr id="5" name="PlaceHolder 4"/>
          <p:cNvSpPr>
            <a:spLocks noGrp="1"/>
          </p:cNvSpPr>
          <p:nvPr>
            <p:ph type="dt" idx="18"/>
          </p:nvPr>
        </p:nvSpPr>
        <p:spPr/>
        <p:txBody>
          <a:bodyPr/>
          <a:p>
            <a:fld id="{EBF815C2-3528-4203-99B1-C9C971EAA216}" type="datetime1">
              <a:rPr lang="en-IN"/>
              <a:t>17/12/2024</a:t>
            </a:fld>
          </a:p>
        </p:txBody>
      </p:sp>
    </p:spTree>
  </p:cSld>
  <mc:AlternateContent>
    <mc:Choice Requires="p14">
      <p:transition spd="slow" p14:dur="2000"/>
    </mc:Choice>
    <mc:Fallback>
      <p:transition spd="slow"/>
    </mc:Fallback>
  </mc:AlternateContent>
</p:sld>
</file>

<file path=ppt/slides/slide1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52" name="PlaceHolder 1"/>
          <p:cNvSpPr>
            <a:spLocks noGrp="1"/>
          </p:cNvSpPr>
          <p:nvPr>
            <p:ph type="title"/>
          </p:nvPr>
        </p:nvSpPr>
        <p:spPr>
          <a:xfrm>
            <a:off x="360000" y="180000"/>
            <a:ext cx="9357480" cy="47556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653" name="PlaceHolder 2"/>
          <p:cNvSpPr>
            <a:spLocks noGrp="1"/>
          </p:cNvSpPr>
          <p:nvPr>
            <p:ph/>
          </p:nvPr>
        </p:nvSpPr>
        <p:spPr>
          <a:xfrm>
            <a:off x="186840" y="720000"/>
            <a:ext cx="9357480" cy="4402440"/>
          </a:xfrm>
          <a:prstGeom prst="rect">
            <a:avLst/>
          </a:prstGeom>
          <a:noFill/>
          <a:ln w="0">
            <a:noFill/>
          </a:ln>
        </p:spPr>
        <p:txBody>
          <a:bodyPr lIns="0" rIns="0" tIns="0" bIns="0" anchor="t">
            <a:noAutofit/>
          </a:bodyPr>
          <a:p>
            <a:endParaRPr b="0" lang="en-IN" sz="3200" spc="-1" strike="noStrike">
              <a:latin typeface="Arial"/>
            </a:endParaRPr>
          </a:p>
        </p:txBody>
      </p:sp>
      <p:pic>
        <p:nvPicPr>
          <p:cNvPr id="654" name="" descr=""/>
          <p:cNvPicPr/>
          <p:nvPr/>
        </p:nvPicPr>
        <p:blipFill>
          <a:blip r:embed="rId1"/>
          <a:stretch/>
        </p:blipFill>
        <p:spPr>
          <a:xfrm>
            <a:off x="0" y="32040"/>
            <a:ext cx="6426720" cy="3927960"/>
          </a:xfrm>
          <a:prstGeom prst="rect">
            <a:avLst/>
          </a:prstGeom>
          <a:ln w="0">
            <a:noFill/>
          </a:ln>
        </p:spPr>
      </p:pic>
      <p:pic>
        <p:nvPicPr>
          <p:cNvPr id="655" name="" descr=""/>
          <p:cNvPicPr/>
          <p:nvPr/>
        </p:nvPicPr>
        <p:blipFill>
          <a:blip r:embed="rId2"/>
          <a:stretch/>
        </p:blipFill>
        <p:spPr>
          <a:xfrm>
            <a:off x="5400000" y="2602080"/>
            <a:ext cx="5052600" cy="2797920"/>
          </a:xfrm>
          <a:prstGeom prst="rect">
            <a:avLst/>
          </a:prstGeom>
          <a:ln w="0">
            <a:noFill/>
          </a:ln>
        </p:spPr>
      </p:pic>
      <p:sp>
        <p:nvSpPr>
          <p:cNvPr id="4" name="PlaceHolder 3"/>
          <p:cNvSpPr>
            <a:spLocks noGrp="1"/>
          </p:cNvSpPr>
          <p:nvPr>
            <p:ph type="sldNum" idx="17"/>
          </p:nvPr>
        </p:nvSpPr>
        <p:spPr/>
        <p:txBody>
          <a:bodyPr/>
          <a:p>
            <a:fld id="{CE109A75-0B90-4DB9-9FF8-4BBC9FD870D8}" type="slidenum">
              <a:t>138</a:t>
            </a:fld>
          </a:p>
        </p:txBody>
      </p:sp>
      <p:sp>
        <p:nvSpPr>
          <p:cNvPr id="5" name="PlaceHolder 4"/>
          <p:cNvSpPr>
            <a:spLocks noGrp="1"/>
          </p:cNvSpPr>
          <p:nvPr>
            <p:ph type="dt" idx="18"/>
          </p:nvPr>
        </p:nvSpPr>
        <p:spPr/>
        <p:txBody>
          <a:bodyPr/>
          <a:p>
            <a:fld id="{9341C7E3-208E-4480-9355-20FD9227303F}" type="datetime1">
              <a:rPr lang="en-IN"/>
              <a:t>17/12/2024</a:t>
            </a:fld>
          </a:p>
        </p:txBody>
      </p:sp>
    </p:spTree>
  </p:cSld>
  <mc:AlternateContent>
    <mc:Choice Requires="p14">
      <p:transition spd="slow" p14:dur="2000"/>
    </mc:Choice>
    <mc:Fallback>
      <p:transition spd="slow"/>
    </mc:Fallback>
  </mc:AlternateContent>
</p:sld>
</file>

<file path=ppt/slides/slide1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56" name="PlaceHolder 1"/>
          <p:cNvSpPr>
            <a:spLocks noGrp="1"/>
          </p:cNvSpPr>
          <p:nvPr>
            <p:ph type="title"/>
          </p:nvPr>
        </p:nvSpPr>
        <p:spPr>
          <a:xfrm>
            <a:off x="360000" y="180000"/>
            <a:ext cx="9357480" cy="475560"/>
          </a:xfrm>
          <a:prstGeom prst="rect">
            <a:avLst/>
          </a:prstGeom>
          <a:noFill/>
          <a:ln w="0">
            <a:noFill/>
          </a:ln>
        </p:spPr>
        <p:txBody>
          <a:bodyPr lIns="0" rIns="0" tIns="0" bIns="0" anchor="ctr">
            <a:noAutofit/>
          </a:bodyPr>
          <a:p>
            <a:pPr algn="ctr">
              <a:buNone/>
            </a:pPr>
            <a:r>
              <a:rPr b="0" lang="en-IN" sz="2800" spc="-1" strike="noStrike">
                <a:latin typeface="Arial"/>
              </a:rPr>
              <a:t>Interfaces</a:t>
            </a:r>
            <a:endParaRPr b="0" lang="en-IN" sz="2800" spc="-1" strike="noStrike">
              <a:latin typeface="Arial"/>
            </a:endParaRPr>
          </a:p>
        </p:txBody>
      </p:sp>
      <p:sp>
        <p:nvSpPr>
          <p:cNvPr id="657" name="PlaceHolder 2"/>
          <p:cNvSpPr>
            <a:spLocks noGrp="1"/>
          </p:cNvSpPr>
          <p:nvPr>
            <p:ph/>
          </p:nvPr>
        </p:nvSpPr>
        <p:spPr>
          <a:xfrm>
            <a:off x="186840" y="720000"/>
            <a:ext cx="9357480" cy="4402440"/>
          </a:xfrm>
          <a:prstGeom prst="rect">
            <a:avLst/>
          </a:prstGeom>
          <a:noFill/>
          <a:ln w="0">
            <a:noFill/>
          </a:ln>
        </p:spPr>
        <p:txBody>
          <a:bodyPr lIns="0" rIns="0" tIns="0" bIns="0" anchor="t">
            <a:noAutofit/>
          </a:bodyPr>
          <a:p>
            <a:pPr marL="432000" indent="-324000">
              <a:spcBef>
                <a:spcPts val="1417"/>
              </a:spcBef>
              <a:buClr>
                <a:srgbClr val="000000"/>
              </a:buClr>
              <a:buSzPct val="45000"/>
              <a:buFont typeface="Wingdings" charset="2"/>
              <a:buChar char=""/>
            </a:pPr>
            <a:r>
              <a:rPr b="1" lang="en-IN" sz="1500" spc="-1" strike="noStrike">
                <a:latin typeface="Arial"/>
              </a:rPr>
              <a:t>Interfaces</a:t>
            </a:r>
            <a:r>
              <a:rPr b="0" lang="en-IN" sz="1500" spc="-1" strike="noStrike">
                <a:latin typeface="Arial"/>
              </a:rPr>
              <a:t> : In Java, interfaces provide a way to achieve abstraction by defining a contract that classes must follow. They allow you to define the what (methods) but not the how (implementation). This enables decoupling and promotes code flexibility.</a:t>
            </a:r>
            <a:endParaRPr b="0" lang="en-IN" sz="1500" spc="-1" strike="noStrike">
              <a:latin typeface="Arial"/>
            </a:endParaRPr>
          </a:p>
          <a:p>
            <a:pPr marL="432000" indent="-324000">
              <a:spcBef>
                <a:spcPts val="1417"/>
              </a:spcBef>
              <a:buClr>
                <a:srgbClr val="000000"/>
              </a:buClr>
              <a:buSzPct val="45000"/>
              <a:buFont typeface="Wingdings" charset="2"/>
              <a:buChar char=""/>
            </a:pPr>
            <a:r>
              <a:rPr b="0" lang="en-IN" sz="1500" spc="-1" strike="noStrike">
                <a:latin typeface="Arial"/>
              </a:rPr>
              <a:t>In Java, interfaces provide a way to achieve abstraction by defining a contract that classes must follow. They allow you to define the what (methods) but not the how (implementation). This enables decoupling and promotes code flexibility.</a:t>
            </a:r>
            <a:endParaRPr b="0" lang="en-IN" sz="1500" spc="-1" strike="noStrike">
              <a:latin typeface="Arial"/>
            </a:endParaRPr>
          </a:p>
          <a:p>
            <a:pPr marL="432000" indent="-324000">
              <a:spcBef>
                <a:spcPts val="1417"/>
              </a:spcBef>
              <a:buClr>
                <a:srgbClr val="000000"/>
              </a:buClr>
              <a:buSzPct val="45000"/>
              <a:buFont typeface="Wingdings" charset="2"/>
              <a:buChar char=""/>
            </a:pPr>
            <a:r>
              <a:rPr b="1" lang="en-IN" sz="1500" spc="-1" strike="noStrike">
                <a:latin typeface="Arial"/>
              </a:rPr>
              <a:t>Key Characteristics of Interfaces</a:t>
            </a:r>
            <a:endParaRPr b="0" lang="en-IN" sz="1500" spc="-1" strike="noStrike">
              <a:latin typeface="Arial"/>
            </a:endParaRPr>
          </a:p>
          <a:p>
            <a:pPr marL="432000" indent="-324000">
              <a:spcBef>
                <a:spcPts val="1417"/>
              </a:spcBef>
              <a:buClr>
                <a:srgbClr val="000000"/>
              </a:buClr>
              <a:buSzPct val="45000"/>
              <a:buFont typeface="Wingdings" charset="2"/>
              <a:buChar char=""/>
            </a:pPr>
            <a:r>
              <a:rPr b="0" lang="en-IN" sz="1500" spc="-1" strike="noStrike">
                <a:latin typeface="Arial"/>
              </a:rPr>
              <a:t>Full Abstraction: Interfaces in Java are fully abstract, meaning they cannot have method implementations (except default or static methods since Java 8).</a:t>
            </a:r>
            <a:endParaRPr b="0" lang="en-IN" sz="1500" spc="-1" strike="noStrike">
              <a:latin typeface="Arial"/>
            </a:endParaRPr>
          </a:p>
          <a:p>
            <a:pPr marL="432000" indent="-324000">
              <a:spcBef>
                <a:spcPts val="1417"/>
              </a:spcBef>
              <a:buClr>
                <a:srgbClr val="000000"/>
              </a:buClr>
              <a:buSzPct val="45000"/>
              <a:buFont typeface="Wingdings" charset="2"/>
              <a:buChar char=""/>
            </a:pPr>
            <a:r>
              <a:rPr b="0" lang="en-IN" sz="1500" spc="-1" strike="noStrike">
                <a:latin typeface="Arial"/>
              </a:rPr>
              <a:t>Multiple Inheritance: A class can implement multiple interfaces, overcoming the single-inheritance limitation of classes.</a:t>
            </a:r>
            <a:endParaRPr b="0" lang="en-IN" sz="1500" spc="-1" strike="noStrike">
              <a:latin typeface="Arial"/>
            </a:endParaRPr>
          </a:p>
          <a:p>
            <a:pPr marL="432000" indent="-324000">
              <a:spcBef>
                <a:spcPts val="1417"/>
              </a:spcBef>
              <a:buClr>
                <a:srgbClr val="000000"/>
              </a:buClr>
              <a:buSzPct val="45000"/>
              <a:buFont typeface="Wingdings" charset="2"/>
              <a:buChar char=""/>
            </a:pPr>
            <a:r>
              <a:rPr b="0" lang="en-IN" sz="1500" spc="-1" strike="noStrike">
                <a:latin typeface="Arial"/>
              </a:rPr>
              <a:t>Default Methods: From Java 8, interfaces can include default methods with implementation.</a:t>
            </a:r>
            <a:endParaRPr b="0" lang="en-IN" sz="1500" spc="-1" strike="noStrike">
              <a:latin typeface="Arial"/>
            </a:endParaRPr>
          </a:p>
          <a:p>
            <a:pPr marL="432000" indent="-324000">
              <a:spcBef>
                <a:spcPts val="1417"/>
              </a:spcBef>
              <a:buClr>
                <a:srgbClr val="000000"/>
              </a:buClr>
              <a:buSzPct val="45000"/>
              <a:buFont typeface="Wingdings" charset="2"/>
              <a:buChar char=""/>
            </a:pPr>
            <a:r>
              <a:rPr b="0" lang="en-IN" sz="1500" spc="-1" strike="noStrike">
                <a:latin typeface="Arial"/>
              </a:rPr>
              <a:t>Static Methods: Interfaces can have static methods that belong to the interface itself.</a:t>
            </a:r>
            <a:endParaRPr b="0" lang="en-IN" sz="1500" spc="-1" strike="noStrike">
              <a:latin typeface="Arial"/>
            </a:endParaRPr>
          </a:p>
          <a:p>
            <a:pPr marL="432000" indent="-324000">
              <a:spcBef>
                <a:spcPts val="1417"/>
              </a:spcBef>
              <a:buClr>
                <a:srgbClr val="000000"/>
              </a:buClr>
              <a:buSzPct val="45000"/>
              <a:buFont typeface="Wingdings" charset="2"/>
              <a:buChar char=""/>
            </a:pPr>
            <a:r>
              <a:rPr b="0" lang="en-IN" sz="1500" spc="-1" strike="noStrike">
                <a:latin typeface="Arial"/>
              </a:rPr>
              <a:t>Example : Interface with a method implements in a class.  Implement Sum and product using interfaces.</a:t>
            </a:r>
            <a:endParaRPr b="0" lang="en-IN" sz="1500" spc="-1" strike="noStrike">
              <a:latin typeface="Arial"/>
            </a:endParaRPr>
          </a:p>
        </p:txBody>
      </p:sp>
      <p:sp>
        <p:nvSpPr>
          <p:cNvPr id="4" name="PlaceHolder 3"/>
          <p:cNvSpPr>
            <a:spLocks noGrp="1"/>
          </p:cNvSpPr>
          <p:nvPr>
            <p:ph type="sldNum" idx="17"/>
          </p:nvPr>
        </p:nvSpPr>
        <p:spPr/>
        <p:txBody>
          <a:bodyPr/>
          <a:p>
            <a:fld id="{345CD877-D528-47D1-952F-4CDFD0569B9D}" type="slidenum">
              <a:t>139</a:t>
            </a:fld>
          </a:p>
        </p:txBody>
      </p:sp>
      <p:sp>
        <p:nvSpPr>
          <p:cNvPr id="5" name="PlaceHolder 4"/>
          <p:cNvSpPr>
            <a:spLocks noGrp="1"/>
          </p:cNvSpPr>
          <p:nvPr>
            <p:ph type="dt" idx="18"/>
          </p:nvPr>
        </p:nvSpPr>
        <p:spPr/>
        <p:txBody>
          <a:bodyPr/>
          <a:p>
            <a:fld id="{1A853300-91CF-4CE2-AC29-16F9F152DB7B}" type="datetime1">
              <a:rPr lang="en-IN"/>
              <a:t>17/12/2024</a:t>
            </a:fld>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7" name="PlaceHolder 1"/>
          <p:cNvSpPr>
            <a:spLocks noGrp="1"/>
          </p:cNvSpPr>
          <p:nvPr>
            <p:ph type="title"/>
          </p:nvPr>
        </p:nvSpPr>
        <p:spPr>
          <a:xfrm>
            <a:off x="360000" y="180000"/>
            <a:ext cx="9357480" cy="47556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Deployment Phase</a:t>
            </a:r>
            <a:endParaRPr b="0" lang="en-IN" sz="3300" spc="-1" strike="noStrike">
              <a:latin typeface="Arial"/>
            </a:endParaRPr>
          </a:p>
        </p:txBody>
      </p:sp>
      <p:sp>
        <p:nvSpPr>
          <p:cNvPr id="328" name="PlaceHolder 2"/>
          <p:cNvSpPr>
            <a:spLocks noGrp="1"/>
          </p:cNvSpPr>
          <p:nvPr>
            <p:ph/>
          </p:nvPr>
        </p:nvSpPr>
        <p:spPr>
          <a:xfrm>
            <a:off x="360000" y="1080000"/>
            <a:ext cx="9357480" cy="3597480"/>
          </a:xfrm>
          <a:prstGeom prst="rect">
            <a:avLst/>
          </a:prstGeom>
          <a:noFill/>
          <a:ln w="0">
            <a:noFill/>
          </a:ln>
        </p:spPr>
        <p:txBody>
          <a:bodyPr lIns="0" rIns="0" tIns="0" bIns="0" anchor="t">
            <a:noAutofit/>
          </a:bodyPr>
          <a:p>
            <a:pPr marL="432000" indent="-324000">
              <a:lnSpc>
                <a:spcPct val="100000"/>
              </a:lnSpc>
              <a:spcBef>
                <a:spcPts val="1060"/>
              </a:spcBef>
              <a:buClr>
                <a:srgbClr val="77caee"/>
              </a:buClr>
              <a:buSzPct val="45000"/>
              <a:buFont typeface="Wingdings" charset="2"/>
              <a:buChar char=""/>
            </a:pPr>
            <a:r>
              <a:rPr b="0" lang="en-IN" sz="1500" spc="-1" strike="noStrike">
                <a:solidFill>
                  <a:srgbClr val="009bdd"/>
                </a:solidFill>
                <a:latin typeface="Arial"/>
              </a:rPr>
              <a:t>To deliver the software to the production environment, making it available for end-users.</a:t>
            </a:r>
            <a:endParaRPr b="0" lang="en-IN" sz="1500" spc="-1" strike="noStrike">
              <a:latin typeface="Arial"/>
            </a:endParaRPr>
          </a:p>
        </p:txBody>
      </p:sp>
      <p:pic>
        <p:nvPicPr>
          <p:cNvPr id="329" name="" descr=""/>
          <p:cNvPicPr/>
          <p:nvPr/>
        </p:nvPicPr>
        <p:blipFill>
          <a:blip r:embed="rId1"/>
          <a:stretch/>
        </p:blipFill>
        <p:spPr>
          <a:xfrm>
            <a:off x="720000" y="1620000"/>
            <a:ext cx="7709040" cy="3350160"/>
          </a:xfrm>
          <a:prstGeom prst="rect">
            <a:avLst/>
          </a:prstGeom>
          <a:ln w="18000">
            <a:noFill/>
          </a:ln>
        </p:spPr>
      </p:pic>
      <p:sp>
        <p:nvSpPr>
          <p:cNvPr id="4" name="PlaceHolder 3"/>
          <p:cNvSpPr>
            <a:spLocks noGrp="1"/>
          </p:cNvSpPr>
          <p:nvPr>
            <p:ph type="sldNum" idx="2"/>
          </p:nvPr>
        </p:nvSpPr>
        <p:spPr/>
        <p:txBody>
          <a:bodyPr/>
          <a:p>
            <a:fld id="{21FC3CD5-6182-4EC4-B4DB-C9B4180238AA}" type="slidenum">
              <a:t>14</a:t>
            </a:fld>
          </a:p>
        </p:txBody>
      </p:sp>
      <p:sp>
        <p:nvSpPr>
          <p:cNvPr id="5" name="PlaceHolder 4"/>
          <p:cNvSpPr>
            <a:spLocks noGrp="1"/>
          </p:cNvSpPr>
          <p:nvPr>
            <p:ph type="dt" idx="3"/>
          </p:nvPr>
        </p:nvSpPr>
        <p:spPr/>
        <p:txBody>
          <a:bodyPr/>
          <a:p>
            <a:fld id="{40511867-C0EE-4700-96EA-CB74623F98B2}" type="datetime1">
              <a:rPr lang="en-IN"/>
              <a:t>17/12/2024</a:t>
            </a:fld>
          </a:p>
        </p:txBody>
      </p:sp>
    </p:spTree>
  </p:cSld>
  <mc:AlternateContent>
    <mc:Choice Requires="p14">
      <p:transition spd="slow" p14:dur="2000"/>
    </mc:Choice>
    <mc:Fallback>
      <p:transition spd="slow"/>
    </mc:Fallback>
  </mc:AlternateContent>
</p:sld>
</file>

<file path=ppt/slides/slide1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58" name="PlaceHolder 1"/>
          <p:cNvSpPr>
            <a:spLocks noGrp="1"/>
          </p:cNvSpPr>
          <p:nvPr>
            <p:ph type="title"/>
          </p:nvPr>
        </p:nvSpPr>
        <p:spPr>
          <a:xfrm>
            <a:off x="360000" y="180000"/>
            <a:ext cx="9357480" cy="475560"/>
          </a:xfrm>
          <a:prstGeom prst="rect">
            <a:avLst/>
          </a:prstGeom>
          <a:noFill/>
          <a:ln w="0">
            <a:noFill/>
          </a:ln>
        </p:spPr>
        <p:txBody>
          <a:bodyPr lIns="0" rIns="0" tIns="0" bIns="0" anchor="ctr">
            <a:noAutofit/>
          </a:bodyPr>
          <a:p>
            <a:pPr algn="ctr">
              <a:buNone/>
            </a:pPr>
            <a:r>
              <a:rPr b="0" lang="en-IN" sz="2800" spc="-1" strike="noStrike">
                <a:latin typeface="Arial"/>
              </a:rPr>
              <a:t>Interfaces</a:t>
            </a:r>
            <a:endParaRPr b="0" lang="en-IN" sz="2800" spc="-1" strike="noStrike">
              <a:latin typeface="Arial"/>
            </a:endParaRPr>
          </a:p>
        </p:txBody>
      </p:sp>
      <p:sp>
        <p:nvSpPr>
          <p:cNvPr id="659" name="PlaceHolder 2"/>
          <p:cNvSpPr>
            <a:spLocks noGrp="1"/>
          </p:cNvSpPr>
          <p:nvPr>
            <p:ph/>
          </p:nvPr>
        </p:nvSpPr>
        <p:spPr>
          <a:xfrm>
            <a:off x="186840" y="720000"/>
            <a:ext cx="9357480" cy="4402440"/>
          </a:xfrm>
          <a:prstGeom prst="rect">
            <a:avLst/>
          </a:prstGeom>
          <a:noFill/>
          <a:ln w="0">
            <a:noFill/>
          </a:ln>
        </p:spPr>
        <p:txBody>
          <a:bodyPr lIns="0" rIns="0" tIns="0" bIns="0" anchor="t">
            <a:noAutofit/>
          </a:bodyPr>
          <a:p>
            <a:endParaRPr b="0" lang="en-IN" sz="3200" spc="-1" strike="noStrike">
              <a:latin typeface="Arial"/>
            </a:endParaRPr>
          </a:p>
        </p:txBody>
      </p:sp>
      <p:pic>
        <p:nvPicPr>
          <p:cNvPr id="660" name="" descr=""/>
          <p:cNvPicPr/>
          <p:nvPr/>
        </p:nvPicPr>
        <p:blipFill>
          <a:blip r:embed="rId1"/>
          <a:stretch/>
        </p:blipFill>
        <p:spPr>
          <a:xfrm>
            <a:off x="0" y="0"/>
            <a:ext cx="5530320" cy="3354120"/>
          </a:xfrm>
          <a:prstGeom prst="rect">
            <a:avLst/>
          </a:prstGeom>
          <a:ln w="0">
            <a:noFill/>
          </a:ln>
        </p:spPr>
      </p:pic>
      <p:pic>
        <p:nvPicPr>
          <p:cNvPr id="661" name="" descr=""/>
          <p:cNvPicPr/>
          <p:nvPr/>
        </p:nvPicPr>
        <p:blipFill>
          <a:blip r:embed="rId2"/>
          <a:stretch/>
        </p:blipFill>
        <p:spPr>
          <a:xfrm>
            <a:off x="4860000" y="1367640"/>
            <a:ext cx="5235120" cy="4231080"/>
          </a:xfrm>
          <a:prstGeom prst="rect">
            <a:avLst/>
          </a:prstGeom>
          <a:ln w="0">
            <a:noFill/>
          </a:ln>
        </p:spPr>
      </p:pic>
      <p:sp>
        <p:nvSpPr>
          <p:cNvPr id="4" name="PlaceHolder 3"/>
          <p:cNvSpPr>
            <a:spLocks noGrp="1"/>
          </p:cNvSpPr>
          <p:nvPr>
            <p:ph type="sldNum" idx="17"/>
          </p:nvPr>
        </p:nvSpPr>
        <p:spPr/>
        <p:txBody>
          <a:bodyPr/>
          <a:p>
            <a:fld id="{3DBA4B25-79FD-4106-A628-26AB9A7F6C62}" type="slidenum">
              <a:t>140</a:t>
            </a:fld>
          </a:p>
        </p:txBody>
      </p:sp>
      <p:sp>
        <p:nvSpPr>
          <p:cNvPr id="5" name="PlaceHolder 4"/>
          <p:cNvSpPr>
            <a:spLocks noGrp="1"/>
          </p:cNvSpPr>
          <p:nvPr>
            <p:ph type="dt" idx="18"/>
          </p:nvPr>
        </p:nvSpPr>
        <p:spPr/>
        <p:txBody>
          <a:bodyPr/>
          <a:p>
            <a:fld id="{BA3A4081-B044-4965-A648-7FD4AB5D18EE}" type="datetime1">
              <a:rPr lang="en-IN"/>
              <a:t>17/12/2024</a:t>
            </a:fld>
          </a:p>
        </p:txBody>
      </p:sp>
    </p:spTree>
  </p:cSld>
  <mc:AlternateContent>
    <mc:Choice Requires="p14">
      <p:transition spd="slow" p14:dur="2000"/>
    </mc:Choice>
    <mc:Fallback>
      <p:transition spd="slow"/>
    </mc:Fallback>
  </mc:AlternateContent>
</p:sld>
</file>

<file path=ppt/slides/slide1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62" name="PlaceHolder 1"/>
          <p:cNvSpPr>
            <a:spLocks noGrp="1"/>
          </p:cNvSpPr>
          <p:nvPr>
            <p:ph type="title"/>
          </p:nvPr>
        </p:nvSpPr>
        <p:spPr>
          <a:xfrm>
            <a:off x="360000" y="180000"/>
            <a:ext cx="9357480" cy="475560"/>
          </a:xfrm>
          <a:prstGeom prst="rect">
            <a:avLst/>
          </a:prstGeom>
          <a:noFill/>
          <a:ln w="0">
            <a:noFill/>
          </a:ln>
        </p:spPr>
        <p:txBody>
          <a:bodyPr lIns="0" rIns="0" tIns="0" bIns="0" anchor="ctr">
            <a:noAutofit/>
          </a:bodyPr>
          <a:p>
            <a:pPr algn="ctr">
              <a:buNone/>
            </a:pPr>
            <a:r>
              <a:rPr b="0" lang="en-IN" sz="4400" spc="-1" strike="noStrike">
                <a:latin typeface="Arial"/>
              </a:rPr>
              <a:t>Diamond Problem using Interfaces.</a:t>
            </a:r>
            <a:endParaRPr b="0" lang="en-IN" sz="4400" spc="-1" strike="noStrike">
              <a:latin typeface="Arial"/>
            </a:endParaRPr>
          </a:p>
        </p:txBody>
      </p:sp>
      <p:sp>
        <p:nvSpPr>
          <p:cNvPr id="663" name="PlaceHolder 2"/>
          <p:cNvSpPr>
            <a:spLocks noGrp="1"/>
          </p:cNvSpPr>
          <p:nvPr>
            <p:ph/>
          </p:nvPr>
        </p:nvSpPr>
        <p:spPr>
          <a:xfrm>
            <a:off x="186840" y="720000"/>
            <a:ext cx="9357480" cy="4402440"/>
          </a:xfrm>
          <a:prstGeom prst="rect">
            <a:avLst/>
          </a:prstGeom>
          <a:noFill/>
          <a:ln w="0">
            <a:noFill/>
          </a:ln>
        </p:spPr>
        <p:txBody>
          <a:bodyPr lIns="0" rIns="0" tIns="0" bIns="0" anchor="t">
            <a:noAutofit/>
          </a:bodyPr>
          <a:p>
            <a:pPr marL="432000" indent="-324000">
              <a:spcBef>
                <a:spcPts val="1417"/>
              </a:spcBef>
              <a:buClr>
                <a:srgbClr val="000000"/>
              </a:buClr>
              <a:buSzPct val="45000"/>
              <a:buFont typeface="Wingdings" charset="2"/>
              <a:buChar char=""/>
            </a:pPr>
            <a:r>
              <a:rPr b="0" lang="en-IN" sz="1300" spc="-1" strike="noStrike">
                <a:latin typeface="Arial"/>
              </a:rPr>
              <a:t>The Diamond Problem in Java occurs when a class implements multiple interfaces that have methods with the same signature. This can cause ambiguity in which method implementation to choose when an object references the class.</a:t>
            </a:r>
            <a:endParaRPr b="0" lang="en-IN" sz="1300" spc="-1" strike="noStrike">
              <a:latin typeface="Arial"/>
            </a:endParaRPr>
          </a:p>
          <a:p>
            <a:pPr marL="432000" indent="-324000">
              <a:spcBef>
                <a:spcPts val="1417"/>
              </a:spcBef>
              <a:buClr>
                <a:srgbClr val="000000"/>
              </a:buClr>
              <a:buSzPct val="45000"/>
              <a:buFont typeface="Wingdings" charset="2"/>
              <a:buChar char=""/>
            </a:pPr>
            <a:r>
              <a:rPr b="0" lang="en-IN" sz="1300" spc="-1" strike="noStrike">
                <a:latin typeface="Arial"/>
              </a:rPr>
              <a:t>In the below given example, how Class C can implement the show() of both interface A and Interface B.</a:t>
            </a:r>
            <a:endParaRPr b="0" lang="en-IN" sz="1300" spc="-1" strike="noStrike">
              <a:latin typeface="Arial"/>
            </a:endParaRPr>
          </a:p>
          <a:p>
            <a:pPr marL="432000" indent="-324000">
              <a:spcBef>
                <a:spcPts val="1417"/>
              </a:spcBef>
              <a:buClr>
                <a:srgbClr val="000000"/>
              </a:buClr>
              <a:buSzPct val="45000"/>
              <a:buFont typeface="Wingdings" charset="2"/>
              <a:buChar char=""/>
            </a:pPr>
            <a:r>
              <a:rPr b="0" lang="en-IN" sz="1300" spc="-1" strike="noStrike">
                <a:latin typeface="Arial"/>
              </a:rPr>
              <a:t> </a:t>
            </a:r>
            <a:endParaRPr b="0" lang="en-IN" sz="1300" spc="-1" strike="noStrike">
              <a:latin typeface="Arial"/>
            </a:endParaRPr>
          </a:p>
        </p:txBody>
      </p:sp>
      <p:pic>
        <p:nvPicPr>
          <p:cNvPr id="664" name="" descr=""/>
          <p:cNvPicPr/>
          <p:nvPr/>
        </p:nvPicPr>
        <p:blipFill>
          <a:blip r:embed="rId1"/>
          <a:stretch/>
        </p:blipFill>
        <p:spPr>
          <a:xfrm>
            <a:off x="900000" y="1615320"/>
            <a:ext cx="2460960" cy="2704680"/>
          </a:xfrm>
          <a:prstGeom prst="rect">
            <a:avLst/>
          </a:prstGeom>
          <a:ln w="0">
            <a:noFill/>
          </a:ln>
        </p:spPr>
      </p:pic>
      <p:sp>
        <p:nvSpPr>
          <p:cNvPr id="4" name="PlaceHolder 3"/>
          <p:cNvSpPr>
            <a:spLocks noGrp="1"/>
          </p:cNvSpPr>
          <p:nvPr>
            <p:ph type="sldNum" idx="17"/>
          </p:nvPr>
        </p:nvSpPr>
        <p:spPr/>
        <p:txBody>
          <a:bodyPr/>
          <a:p>
            <a:fld id="{D986B2B4-E1DC-4EEE-92BA-9B062FB19B3C}" type="slidenum">
              <a:t>141</a:t>
            </a:fld>
          </a:p>
        </p:txBody>
      </p:sp>
      <p:sp>
        <p:nvSpPr>
          <p:cNvPr id="5" name="PlaceHolder 4"/>
          <p:cNvSpPr>
            <a:spLocks noGrp="1"/>
          </p:cNvSpPr>
          <p:nvPr>
            <p:ph type="dt" idx="18"/>
          </p:nvPr>
        </p:nvSpPr>
        <p:spPr/>
        <p:txBody>
          <a:bodyPr/>
          <a:p>
            <a:fld id="{C5BFC95F-5A4D-454E-AE64-19D8786A711A}" type="datetime1">
              <a:rPr lang="en-IN"/>
              <a:t>17/12/2024</a:t>
            </a:fld>
          </a:p>
        </p:txBody>
      </p:sp>
    </p:spTree>
  </p:cSld>
  <mc:AlternateContent>
    <mc:Choice Requires="p14">
      <p:transition spd="slow" p14:dur="2000"/>
    </mc:Choice>
    <mc:Fallback>
      <p:transition spd="slow"/>
    </mc:Fallback>
  </mc:AlternateContent>
</p:sld>
</file>

<file path=ppt/slides/slide1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65" name="PlaceHolder 1"/>
          <p:cNvSpPr>
            <a:spLocks noGrp="1"/>
          </p:cNvSpPr>
          <p:nvPr>
            <p:ph type="title"/>
          </p:nvPr>
        </p:nvSpPr>
        <p:spPr>
          <a:xfrm>
            <a:off x="360000" y="180000"/>
            <a:ext cx="9357480" cy="47556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666" name="PlaceHolder 2"/>
          <p:cNvSpPr>
            <a:spLocks noGrp="1"/>
          </p:cNvSpPr>
          <p:nvPr>
            <p:ph/>
          </p:nvPr>
        </p:nvSpPr>
        <p:spPr>
          <a:xfrm>
            <a:off x="186840" y="720000"/>
            <a:ext cx="9357480" cy="4402440"/>
          </a:xfrm>
          <a:prstGeom prst="rect">
            <a:avLst/>
          </a:prstGeom>
          <a:noFill/>
          <a:ln w="0">
            <a:noFill/>
          </a:ln>
        </p:spPr>
        <p:txBody>
          <a:bodyPr lIns="0" rIns="0" tIns="0" bIns="0" anchor="t">
            <a:noAutofit/>
          </a:bodyPr>
          <a:p>
            <a:pPr marL="432000" indent="-324000">
              <a:spcBef>
                <a:spcPts val="1417"/>
              </a:spcBef>
              <a:buClr>
                <a:srgbClr val="000000"/>
              </a:buClr>
              <a:buSzPct val="45000"/>
              <a:buFont typeface="Wingdings" charset="2"/>
              <a:buChar char=""/>
            </a:pPr>
            <a:r>
              <a:rPr b="0" lang="en-IN" sz="1300" spc="-1" strike="noStrike">
                <a:latin typeface="Arial"/>
              </a:rPr>
              <a:t>Solving Diamond interface problem.</a:t>
            </a:r>
            <a:endParaRPr b="0" lang="en-IN" sz="1300" spc="-1" strike="noStrike">
              <a:latin typeface="Arial"/>
            </a:endParaRPr>
          </a:p>
          <a:p>
            <a:pPr marL="432000" indent="-324000">
              <a:spcBef>
                <a:spcPts val="1417"/>
              </a:spcBef>
              <a:buClr>
                <a:srgbClr val="000000"/>
              </a:buClr>
              <a:buSzPct val="45000"/>
              <a:buFont typeface="Wingdings" charset="2"/>
              <a:buChar char=""/>
            </a:pPr>
            <a:r>
              <a:rPr b="0" lang="en-IN" sz="1300" spc="-1" strike="noStrike">
                <a:latin typeface="Arial"/>
              </a:rPr>
              <a:t> </a:t>
            </a:r>
            <a:endParaRPr b="0" lang="en-IN" sz="1300" spc="-1" strike="noStrike">
              <a:latin typeface="Arial"/>
            </a:endParaRPr>
          </a:p>
        </p:txBody>
      </p:sp>
      <p:pic>
        <p:nvPicPr>
          <p:cNvPr id="667" name="" descr=""/>
          <p:cNvPicPr/>
          <p:nvPr/>
        </p:nvPicPr>
        <p:blipFill>
          <a:blip r:embed="rId1"/>
          <a:stretch/>
        </p:blipFill>
        <p:spPr>
          <a:xfrm>
            <a:off x="3600000" y="0"/>
            <a:ext cx="6175800" cy="5670360"/>
          </a:xfrm>
          <a:prstGeom prst="rect">
            <a:avLst/>
          </a:prstGeom>
          <a:ln w="0">
            <a:noFill/>
          </a:ln>
        </p:spPr>
      </p:pic>
      <p:sp>
        <p:nvSpPr>
          <p:cNvPr id="4" name="PlaceHolder 3"/>
          <p:cNvSpPr>
            <a:spLocks noGrp="1"/>
          </p:cNvSpPr>
          <p:nvPr>
            <p:ph type="sldNum" idx="17"/>
          </p:nvPr>
        </p:nvSpPr>
        <p:spPr/>
        <p:txBody>
          <a:bodyPr/>
          <a:p>
            <a:fld id="{9CDCDE6C-4045-4E6F-9570-4F43E9E6ED3C}" type="slidenum">
              <a:t>142</a:t>
            </a:fld>
          </a:p>
        </p:txBody>
      </p:sp>
      <p:sp>
        <p:nvSpPr>
          <p:cNvPr id="5" name="PlaceHolder 4"/>
          <p:cNvSpPr>
            <a:spLocks noGrp="1"/>
          </p:cNvSpPr>
          <p:nvPr>
            <p:ph type="dt" idx="18"/>
          </p:nvPr>
        </p:nvSpPr>
        <p:spPr/>
        <p:txBody>
          <a:bodyPr/>
          <a:p>
            <a:fld id="{18113D75-8F8F-4FFA-8F72-4DDF0B74465E}" type="datetime1">
              <a:rPr lang="en-IN"/>
              <a:t>17/12/2024</a:t>
            </a:fld>
          </a:p>
        </p:txBody>
      </p:sp>
    </p:spTree>
  </p:cSld>
  <mc:AlternateContent>
    <mc:Choice Requires="p14">
      <p:transition spd="slow" p14:dur="2000"/>
    </mc:Choice>
    <mc:Fallback>
      <p:transition spd="slow"/>
    </mc:Fallback>
  </mc:AlternateContent>
</p:sld>
</file>

<file path=ppt/slides/slide1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68" name="PlaceHolder 1"/>
          <p:cNvSpPr>
            <a:spLocks noGrp="1"/>
          </p:cNvSpPr>
          <p:nvPr>
            <p:ph type="title"/>
          </p:nvPr>
        </p:nvSpPr>
        <p:spPr>
          <a:xfrm>
            <a:off x="360000" y="180000"/>
            <a:ext cx="9357480" cy="475560"/>
          </a:xfrm>
          <a:prstGeom prst="rect">
            <a:avLst/>
          </a:prstGeom>
          <a:noFill/>
          <a:ln w="0">
            <a:noFill/>
          </a:ln>
        </p:spPr>
        <p:txBody>
          <a:bodyPr lIns="0" rIns="0" tIns="0" bIns="0" anchor="ctr">
            <a:noAutofit/>
          </a:bodyPr>
          <a:p>
            <a:pPr algn="ctr">
              <a:buNone/>
            </a:pPr>
            <a:r>
              <a:rPr b="0" lang="en-IN" sz="3200" spc="-1" strike="noStrike">
                <a:latin typeface="Arial"/>
              </a:rPr>
              <a:t>Creating Static Classes and Static Methods</a:t>
            </a:r>
            <a:endParaRPr b="0" lang="en-IN" sz="3200" spc="-1" strike="noStrike">
              <a:latin typeface="Arial"/>
            </a:endParaRPr>
          </a:p>
        </p:txBody>
      </p:sp>
      <p:sp>
        <p:nvSpPr>
          <p:cNvPr id="669" name="PlaceHolder 2"/>
          <p:cNvSpPr>
            <a:spLocks noGrp="1"/>
          </p:cNvSpPr>
          <p:nvPr>
            <p:ph/>
          </p:nvPr>
        </p:nvSpPr>
        <p:spPr>
          <a:xfrm>
            <a:off x="186840" y="720000"/>
            <a:ext cx="9357480" cy="4402440"/>
          </a:xfrm>
          <a:prstGeom prst="rect">
            <a:avLst/>
          </a:prstGeom>
          <a:noFill/>
          <a:ln w="0">
            <a:noFill/>
          </a:ln>
        </p:spPr>
        <p:txBody>
          <a:bodyPr lIns="0" rIns="0" tIns="0" bIns="0" anchor="t">
            <a:noAutofit/>
          </a:bodyPr>
          <a:p>
            <a:pPr marL="432000" indent="-324000">
              <a:spcBef>
                <a:spcPts val="1417"/>
              </a:spcBef>
              <a:buClr>
                <a:srgbClr val="000000"/>
              </a:buClr>
              <a:buSzPct val="45000"/>
              <a:buFont typeface="Wingdings" charset="2"/>
              <a:buChar char=""/>
            </a:pPr>
            <a:r>
              <a:rPr b="1" lang="en-IN" sz="2400" spc="-1" strike="noStrike">
                <a:latin typeface="Arial"/>
              </a:rPr>
              <a:t>Static Method :</a:t>
            </a:r>
            <a:r>
              <a:rPr b="0" lang="en-IN" sz="2400" spc="-1" strike="noStrike">
                <a:latin typeface="Arial"/>
              </a:rPr>
              <a:t> A static method belongs to the class itself rather than any instance of the class. It can be invoked without creating an object of the class.</a:t>
            </a:r>
            <a:endParaRPr b="0" lang="en-IN" sz="2400" spc="-1" strike="noStrike">
              <a:latin typeface="Arial"/>
            </a:endParaRPr>
          </a:p>
          <a:p>
            <a:pPr marL="432000" indent="-324000">
              <a:spcBef>
                <a:spcPts val="1417"/>
              </a:spcBef>
              <a:buClr>
                <a:srgbClr val="000000"/>
              </a:buClr>
              <a:buSzPct val="45000"/>
              <a:buFont typeface="Wingdings" charset="2"/>
              <a:buChar char=""/>
            </a:pPr>
            <a:r>
              <a:rPr b="1" lang="en-IN" sz="2400" spc="-1" strike="noStrike">
                <a:latin typeface="Arial"/>
              </a:rPr>
              <a:t>Static Class : </a:t>
            </a:r>
            <a:r>
              <a:rPr b="0" lang="en-IN" sz="2400" spc="-1" strike="noStrike">
                <a:latin typeface="Arial"/>
              </a:rPr>
              <a:t>In Java, static classes can only be defined as static nested classes. This means that a class marked as static must be nested within another class because top-level classes cannot have the static modifier.</a:t>
            </a:r>
            <a:endParaRPr b="0" lang="en-IN" sz="2400" spc="-1" strike="noStrike">
              <a:latin typeface="Arial"/>
            </a:endParaRPr>
          </a:p>
        </p:txBody>
      </p:sp>
      <p:sp>
        <p:nvSpPr>
          <p:cNvPr id="4" name="PlaceHolder 3"/>
          <p:cNvSpPr>
            <a:spLocks noGrp="1"/>
          </p:cNvSpPr>
          <p:nvPr>
            <p:ph type="sldNum" idx="17"/>
          </p:nvPr>
        </p:nvSpPr>
        <p:spPr/>
        <p:txBody>
          <a:bodyPr/>
          <a:p>
            <a:fld id="{5A313F16-91DB-484E-8D17-EBA84E92524E}" type="slidenum">
              <a:t>143</a:t>
            </a:fld>
          </a:p>
        </p:txBody>
      </p:sp>
      <p:sp>
        <p:nvSpPr>
          <p:cNvPr id="5" name="PlaceHolder 4"/>
          <p:cNvSpPr>
            <a:spLocks noGrp="1"/>
          </p:cNvSpPr>
          <p:nvPr>
            <p:ph type="dt" idx="18"/>
          </p:nvPr>
        </p:nvSpPr>
        <p:spPr/>
        <p:txBody>
          <a:bodyPr/>
          <a:p>
            <a:fld id="{51AC0109-5C1C-4708-85E7-48B35840E8D2}" type="datetime1">
              <a:rPr lang="en-IN"/>
              <a:t>17/12/2024</a:t>
            </a:fld>
          </a:p>
        </p:txBody>
      </p:sp>
    </p:spTree>
  </p:cSld>
  <mc:AlternateContent>
    <mc:Choice Requires="p14">
      <p:transition spd="slow" p14:dur="2000"/>
    </mc:Choice>
    <mc:Fallback>
      <p:transition spd="slow"/>
    </mc:Fallback>
  </mc:AlternateContent>
</p:sld>
</file>

<file path=ppt/slides/slide1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70" name="PlaceHolder 1"/>
          <p:cNvSpPr>
            <a:spLocks noGrp="1"/>
          </p:cNvSpPr>
          <p:nvPr>
            <p:ph type="title"/>
          </p:nvPr>
        </p:nvSpPr>
        <p:spPr>
          <a:xfrm>
            <a:off x="360000" y="180000"/>
            <a:ext cx="9357480" cy="47556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671" name="PlaceHolder 2"/>
          <p:cNvSpPr>
            <a:spLocks noGrp="1"/>
          </p:cNvSpPr>
          <p:nvPr>
            <p:ph/>
          </p:nvPr>
        </p:nvSpPr>
        <p:spPr>
          <a:xfrm>
            <a:off x="186840" y="720000"/>
            <a:ext cx="9357480" cy="4402440"/>
          </a:xfrm>
          <a:prstGeom prst="rect">
            <a:avLst/>
          </a:prstGeom>
          <a:noFill/>
          <a:ln w="0">
            <a:noFill/>
          </a:ln>
        </p:spPr>
        <p:txBody>
          <a:bodyPr lIns="0" rIns="0" tIns="0" bIns="0" anchor="t">
            <a:noAutofit/>
          </a:bodyPr>
          <a:p>
            <a:pPr marL="432000" indent="-324000">
              <a:spcBef>
                <a:spcPts val="1417"/>
              </a:spcBef>
              <a:buClr>
                <a:srgbClr val="000000"/>
              </a:buClr>
              <a:buSzPct val="45000"/>
              <a:buFont typeface="Wingdings" charset="2"/>
              <a:buChar char=""/>
            </a:pPr>
            <a:r>
              <a:rPr b="0" lang="en-IN" sz="2400" spc="-1" strike="noStrike">
                <a:latin typeface="Arial"/>
              </a:rPr>
              <a:t>Static Class Example : </a:t>
            </a:r>
            <a:endParaRPr b="0" lang="en-IN" sz="2400" spc="-1" strike="noStrike">
              <a:latin typeface="Arial"/>
            </a:endParaRPr>
          </a:p>
        </p:txBody>
      </p:sp>
      <p:pic>
        <p:nvPicPr>
          <p:cNvPr id="672" name="" descr=""/>
          <p:cNvPicPr/>
          <p:nvPr/>
        </p:nvPicPr>
        <p:blipFill>
          <a:blip r:embed="rId1"/>
          <a:stretch/>
        </p:blipFill>
        <p:spPr>
          <a:xfrm>
            <a:off x="0" y="1741680"/>
            <a:ext cx="10080360" cy="3298320"/>
          </a:xfrm>
          <a:prstGeom prst="rect">
            <a:avLst/>
          </a:prstGeom>
          <a:ln w="0">
            <a:noFill/>
          </a:ln>
        </p:spPr>
      </p:pic>
      <p:sp>
        <p:nvSpPr>
          <p:cNvPr id="4" name="PlaceHolder 3"/>
          <p:cNvSpPr>
            <a:spLocks noGrp="1"/>
          </p:cNvSpPr>
          <p:nvPr>
            <p:ph type="sldNum" idx="17"/>
          </p:nvPr>
        </p:nvSpPr>
        <p:spPr/>
        <p:txBody>
          <a:bodyPr/>
          <a:p>
            <a:fld id="{7B12963D-2397-449B-90CB-70DEF685F80A}" type="slidenum">
              <a:t>144</a:t>
            </a:fld>
          </a:p>
        </p:txBody>
      </p:sp>
      <p:sp>
        <p:nvSpPr>
          <p:cNvPr id="5" name="PlaceHolder 4"/>
          <p:cNvSpPr>
            <a:spLocks noGrp="1"/>
          </p:cNvSpPr>
          <p:nvPr>
            <p:ph type="dt" idx="18"/>
          </p:nvPr>
        </p:nvSpPr>
        <p:spPr/>
        <p:txBody>
          <a:bodyPr/>
          <a:p>
            <a:fld id="{C01C0AC5-7C56-4003-9E52-E42144C0F4B6}" type="datetime1">
              <a:rPr lang="en-IN"/>
              <a:t>17/12/2024</a:t>
            </a:fld>
          </a:p>
        </p:txBody>
      </p:sp>
    </p:spTree>
  </p:cSld>
  <mc:AlternateContent>
    <mc:Choice Requires="p14">
      <p:transition spd="slow" p14:dur="2000"/>
    </mc:Choice>
    <mc:Fallback>
      <p:transition spd="slow"/>
    </mc:Fallback>
  </mc:AlternateContent>
</p:sld>
</file>

<file path=ppt/slides/slide1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73" name="PlaceHolder 1"/>
          <p:cNvSpPr>
            <a:spLocks noGrp="1"/>
          </p:cNvSpPr>
          <p:nvPr>
            <p:ph type="title"/>
          </p:nvPr>
        </p:nvSpPr>
        <p:spPr>
          <a:xfrm>
            <a:off x="360000" y="180000"/>
            <a:ext cx="9357480" cy="47556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Thank you.</a:t>
            </a:r>
            <a:endParaRPr b="0" lang="en-IN" sz="3300" spc="-1" strike="noStrike">
              <a:latin typeface="Arial"/>
            </a:endParaRPr>
          </a:p>
        </p:txBody>
      </p:sp>
      <p:sp>
        <p:nvSpPr>
          <p:cNvPr id="674" name="PlaceHolder 2"/>
          <p:cNvSpPr>
            <a:spLocks noGrp="1"/>
          </p:cNvSpPr>
          <p:nvPr>
            <p:ph/>
          </p:nvPr>
        </p:nvSpPr>
        <p:spPr>
          <a:xfrm>
            <a:off x="360000" y="1080000"/>
            <a:ext cx="9357480" cy="3597480"/>
          </a:xfrm>
          <a:prstGeom prst="rect">
            <a:avLst/>
          </a:prstGeom>
          <a:noFill/>
          <a:ln w="0">
            <a:noFill/>
          </a:ln>
        </p:spPr>
        <p:txBody>
          <a:bodyPr lIns="0" rIns="0" tIns="0" bIns="0" anchor="t">
            <a:noAutofit/>
          </a:bodyPr>
          <a:p>
            <a:endParaRPr b="0" lang="en-IN" sz="3200" spc="-1" strike="noStrike">
              <a:latin typeface="Arial"/>
            </a:endParaRPr>
          </a:p>
        </p:txBody>
      </p:sp>
      <p:sp>
        <p:nvSpPr>
          <p:cNvPr id="4" name="PlaceHolder 3"/>
          <p:cNvSpPr>
            <a:spLocks noGrp="1"/>
          </p:cNvSpPr>
          <p:nvPr>
            <p:ph type="sldNum" idx="2"/>
          </p:nvPr>
        </p:nvSpPr>
        <p:spPr/>
        <p:txBody>
          <a:bodyPr/>
          <a:p>
            <a:fld id="{3C5244C4-AE6B-449F-939D-16615425DD53}" type="slidenum">
              <a:t>145</a:t>
            </a:fld>
          </a:p>
        </p:txBody>
      </p:sp>
      <p:sp>
        <p:nvSpPr>
          <p:cNvPr id="5" name="PlaceHolder 4"/>
          <p:cNvSpPr>
            <a:spLocks noGrp="1"/>
          </p:cNvSpPr>
          <p:nvPr>
            <p:ph type="dt" idx="3"/>
          </p:nvPr>
        </p:nvSpPr>
        <p:spPr/>
        <p:txBody>
          <a:bodyPr/>
          <a:p>
            <a:fld id="{D7EA7E7C-662D-460F-94FE-ECE1D3EA7180}" type="datetime1">
              <a:rPr lang="en-IN"/>
              <a:t>17/12/2024</a:t>
            </a:fld>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0" name="PlaceHolder 1"/>
          <p:cNvSpPr>
            <a:spLocks noGrp="1"/>
          </p:cNvSpPr>
          <p:nvPr>
            <p:ph type="title"/>
          </p:nvPr>
        </p:nvSpPr>
        <p:spPr>
          <a:xfrm>
            <a:off x="360000" y="180000"/>
            <a:ext cx="9357480" cy="47556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Project Management</a:t>
            </a:r>
            <a:endParaRPr b="0" lang="en-IN" sz="3300" spc="-1" strike="noStrike">
              <a:latin typeface="Arial"/>
            </a:endParaRPr>
          </a:p>
        </p:txBody>
      </p:sp>
      <p:sp>
        <p:nvSpPr>
          <p:cNvPr id="331" name="PlaceHolder 2"/>
          <p:cNvSpPr>
            <a:spLocks noGrp="1"/>
          </p:cNvSpPr>
          <p:nvPr>
            <p:ph/>
          </p:nvPr>
        </p:nvSpPr>
        <p:spPr>
          <a:xfrm>
            <a:off x="360000" y="1080000"/>
            <a:ext cx="9357480" cy="3597480"/>
          </a:xfrm>
          <a:prstGeom prst="rect">
            <a:avLst/>
          </a:prstGeom>
          <a:noFill/>
          <a:ln w="0">
            <a:noFill/>
          </a:ln>
        </p:spPr>
        <p:txBody>
          <a:bodyPr lIns="0" rIns="0" tIns="0" bIns="0" anchor="t">
            <a:noAutofit/>
          </a:bodyPr>
          <a:p>
            <a:endParaRPr b="0" lang="en-IN" sz="3200" spc="-1" strike="noStrike">
              <a:latin typeface="Arial"/>
            </a:endParaRPr>
          </a:p>
        </p:txBody>
      </p:sp>
      <p:pic>
        <p:nvPicPr>
          <p:cNvPr id="332" name="" descr=""/>
          <p:cNvPicPr/>
          <p:nvPr/>
        </p:nvPicPr>
        <p:blipFill>
          <a:blip r:embed="rId1"/>
          <a:stretch/>
        </p:blipFill>
        <p:spPr>
          <a:xfrm>
            <a:off x="1270800" y="1310040"/>
            <a:ext cx="7564320" cy="3067920"/>
          </a:xfrm>
          <a:prstGeom prst="rect">
            <a:avLst/>
          </a:prstGeom>
          <a:ln w="18000">
            <a:noFill/>
          </a:ln>
        </p:spPr>
      </p:pic>
      <p:sp>
        <p:nvSpPr>
          <p:cNvPr id="4" name="PlaceHolder 3"/>
          <p:cNvSpPr>
            <a:spLocks noGrp="1"/>
          </p:cNvSpPr>
          <p:nvPr>
            <p:ph type="sldNum" idx="2"/>
          </p:nvPr>
        </p:nvSpPr>
        <p:spPr/>
        <p:txBody>
          <a:bodyPr/>
          <a:p>
            <a:fld id="{CE877AB0-890E-420E-BE9F-E65BFE876836}" type="slidenum">
              <a:t>15</a:t>
            </a:fld>
          </a:p>
        </p:txBody>
      </p:sp>
      <p:sp>
        <p:nvSpPr>
          <p:cNvPr id="5" name="PlaceHolder 4"/>
          <p:cNvSpPr>
            <a:spLocks noGrp="1"/>
          </p:cNvSpPr>
          <p:nvPr>
            <p:ph type="dt" idx="3"/>
          </p:nvPr>
        </p:nvSpPr>
        <p:spPr/>
        <p:txBody>
          <a:bodyPr/>
          <a:p>
            <a:fld id="{3EEEE0F1-E7C2-4966-8934-E295DD1EFF98}" type="datetime1">
              <a:rPr lang="en-IN"/>
              <a:t>17/12/2024</a:t>
            </a:fld>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3" name="PlaceHolder 1"/>
          <p:cNvSpPr>
            <a:spLocks noGrp="1"/>
          </p:cNvSpPr>
          <p:nvPr>
            <p:ph type="title"/>
          </p:nvPr>
        </p:nvSpPr>
        <p:spPr>
          <a:xfrm>
            <a:off x="360000" y="180000"/>
            <a:ext cx="9357480" cy="47556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Project Management</a:t>
            </a:r>
            <a:endParaRPr b="0" lang="en-IN" sz="3300" spc="-1" strike="noStrike">
              <a:latin typeface="Arial"/>
            </a:endParaRPr>
          </a:p>
        </p:txBody>
      </p:sp>
      <p:sp>
        <p:nvSpPr>
          <p:cNvPr id="334" name="PlaceHolder 2"/>
          <p:cNvSpPr>
            <a:spLocks noGrp="1"/>
          </p:cNvSpPr>
          <p:nvPr>
            <p:ph/>
          </p:nvPr>
        </p:nvSpPr>
        <p:spPr>
          <a:xfrm>
            <a:off x="360000" y="1080000"/>
            <a:ext cx="9357480" cy="3597480"/>
          </a:xfrm>
          <a:prstGeom prst="rect">
            <a:avLst/>
          </a:prstGeom>
          <a:noFill/>
          <a:ln w="0">
            <a:noFill/>
          </a:ln>
        </p:spPr>
        <p:txBody>
          <a:bodyPr lIns="0" rIns="0" tIns="0" bIns="0" anchor="t">
            <a:noAutofit/>
          </a:bodyPr>
          <a:p>
            <a:endParaRPr b="0" lang="en-IN" sz="3200" spc="-1" strike="noStrike">
              <a:latin typeface="Arial"/>
            </a:endParaRPr>
          </a:p>
        </p:txBody>
      </p:sp>
      <p:pic>
        <p:nvPicPr>
          <p:cNvPr id="335" name="" descr=""/>
          <p:cNvPicPr/>
          <p:nvPr/>
        </p:nvPicPr>
        <p:blipFill>
          <a:blip r:embed="rId1"/>
          <a:stretch/>
        </p:blipFill>
        <p:spPr>
          <a:xfrm>
            <a:off x="1994760" y="1100520"/>
            <a:ext cx="6116400" cy="3487320"/>
          </a:xfrm>
          <a:prstGeom prst="rect">
            <a:avLst/>
          </a:prstGeom>
          <a:ln w="18000">
            <a:noFill/>
          </a:ln>
        </p:spPr>
      </p:pic>
      <p:sp>
        <p:nvSpPr>
          <p:cNvPr id="4" name="PlaceHolder 3"/>
          <p:cNvSpPr>
            <a:spLocks noGrp="1"/>
          </p:cNvSpPr>
          <p:nvPr>
            <p:ph type="sldNum" idx="2"/>
          </p:nvPr>
        </p:nvSpPr>
        <p:spPr/>
        <p:txBody>
          <a:bodyPr/>
          <a:p>
            <a:fld id="{F16476DF-43D1-46C6-9744-37361AC6129B}" type="slidenum">
              <a:t>16</a:t>
            </a:fld>
          </a:p>
        </p:txBody>
      </p:sp>
      <p:sp>
        <p:nvSpPr>
          <p:cNvPr id="5" name="PlaceHolder 4"/>
          <p:cNvSpPr>
            <a:spLocks noGrp="1"/>
          </p:cNvSpPr>
          <p:nvPr>
            <p:ph type="dt" idx="3"/>
          </p:nvPr>
        </p:nvSpPr>
        <p:spPr/>
        <p:txBody>
          <a:bodyPr/>
          <a:p>
            <a:fld id="{F8152A76-6544-47E6-AF2F-8B23AA33AE17}" type="datetime1">
              <a:rPr lang="en-IN"/>
              <a:t>17/12/2024</a:t>
            </a:fld>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6" name="PlaceHolder 1"/>
          <p:cNvSpPr>
            <a:spLocks noGrp="1"/>
          </p:cNvSpPr>
          <p:nvPr>
            <p:ph type="title"/>
          </p:nvPr>
        </p:nvSpPr>
        <p:spPr>
          <a:xfrm>
            <a:off x="360000" y="180000"/>
            <a:ext cx="9357480" cy="47556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Project Management</a:t>
            </a:r>
            <a:endParaRPr b="0" lang="en-IN" sz="3300" spc="-1" strike="noStrike">
              <a:latin typeface="Arial"/>
            </a:endParaRPr>
          </a:p>
        </p:txBody>
      </p:sp>
      <p:sp>
        <p:nvSpPr>
          <p:cNvPr id="337" name="PlaceHolder 2"/>
          <p:cNvSpPr>
            <a:spLocks noGrp="1"/>
          </p:cNvSpPr>
          <p:nvPr>
            <p:ph/>
          </p:nvPr>
        </p:nvSpPr>
        <p:spPr>
          <a:xfrm>
            <a:off x="360000" y="1080000"/>
            <a:ext cx="9357480" cy="3597480"/>
          </a:xfrm>
          <a:prstGeom prst="rect">
            <a:avLst/>
          </a:prstGeom>
          <a:noFill/>
          <a:ln w="0">
            <a:noFill/>
          </a:ln>
        </p:spPr>
        <p:txBody>
          <a:bodyPr lIns="0" rIns="0" tIns="0" bIns="0" anchor="t">
            <a:noAutofit/>
          </a:bodyPr>
          <a:p>
            <a:endParaRPr b="0" lang="en-IN" sz="3200" spc="-1" strike="noStrike">
              <a:latin typeface="Arial"/>
            </a:endParaRPr>
          </a:p>
        </p:txBody>
      </p:sp>
      <p:pic>
        <p:nvPicPr>
          <p:cNvPr id="338" name="" descr=""/>
          <p:cNvPicPr/>
          <p:nvPr/>
        </p:nvPicPr>
        <p:blipFill>
          <a:blip r:embed="rId1"/>
          <a:stretch/>
        </p:blipFill>
        <p:spPr>
          <a:xfrm>
            <a:off x="2017800" y="990000"/>
            <a:ext cx="6070680" cy="3708360"/>
          </a:xfrm>
          <a:prstGeom prst="rect">
            <a:avLst/>
          </a:prstGeom>
          <a:ln w="18000">
            <a:noFill/>
          </a:ln>
        </p:spPr>
      </p:pic>
      <p:sp>
        <p:nvSpPr>
          <p:cNvPr id="4" name="PlaceHolder 3"/>
          <p:cNvSpPr>
            <a:spLocks noGrp="1"/>
          </p:cNvSpPr>
          <p:nvPr>
            <p:ph type="sldNum" idx="2"/>
          </p:nvPr>
        </p:nvSpPr>
        <p:spPr/>
        <p:txBody>
          <a:bodyPr/>
          <a:p>
            <a:fld id="{8DD60E50-46F8-4B7D-8C8C-C784D319570D}" type="slidenum">
              <a:t>17</a:t>
            </a:fld>
          </a:p>
        </p:txBody>
      </p:sp>
      <p:sp>
        <p:nvSpPr>
          <p:cNvPr id="5" name="PlaceHolder 4"/>
          <p:cNvSpPr>
            <a:spLocks noGrp="1"/>
          </p:cNvSpPr>
          <p:nvPr>
            <p:ph type="dt" idx="3"/>
          </p:nvPr>
        </p:nvSpPr>
        <p:spPr/>
        <p:txBody>
          <a:bodyPr/>
          <a:p>
            <a:fld id="{1846B6E4-AABF-4970-8A6C-D68B2F9CB823}" type="datetime1">
              <a:rPr lang="en-IN"/>
              <a:t>17/12/2024</a:t>
            </a:fld>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9" name="PlaceHolder 1"/>
          <p:cNvSpPr>
            <a:spLocks noGrp="1"/>
          </p:cNvSpPr>
          <p:nvPr>
            <p:ph type="title"/>
          </p:nvPr>
        </p:nvSpPr>
        <p:spPr>
          <a:xfrm>
            <a:off x="360000" y="180000"/>
            <a:ext cx="9357480" cy="475560"/>
          </a:xfrm>
          <a:prstGeom prst="rect">
            <a:avLst/>
          </a:prstGeom>
          <a:noFill/>
          <a:ln w="0">
            <a:noFill/>
          </a:ln>
        </p:spPr>
        <p:txBody>
          <a:bodyPr lIns="0" rIns="0" tIns="0" bIns="0" anchor="ctr">
            <a:noAutofit/>
          </a:bodyPr>
          <a:p>
            <a:pPr algn="ctr">
              <a:lnSpc>
                <a:spcPct val="100000"/>
              </a:lnSpc>
              <a:buNone/>
            </a:pPr>
            <a:r>
              <a:rPr b="0" lang="en-IN" sz="2400" spc="-1" strike="noStrike">
                <a:solidFill>
                  <a:srgbClr val="282828"/>
                </a:solidFill>
                <a:latin typeface="Arial"/>
              </a:rPr>
              <a:t>Pre-code planning</a:t>
            </a:r>
            <a:endParaRPr b="0" lang="en-IN" sz="2400" spc="-1" strike="noStrike">
              <a:latin typeface="Arial"/>
            </a:endParaRPr>
          </a:p>
        </p:txBody>
      </p:sp>
      <p:sp>
        <p:nvSpPr>
          <p:cNvPr id="340" name="PlaceHolder 2"/>
          <p:cNvSpPr>
            <a:spLocks noGrp="1"/>
          </p:cNvSpPr>
          <p:nvPr>
            <p:ph/>
          </p:nvPr>
        </p:nvSpPr>
        <p:spPr>
          <a:xfrm>
            <a:off x="360000" y="1080000"/>
            <a:ext cx="9357480" cy="3597480"/>
          </a:xfrm>
          <a:prstGeom prst="rect">
            <a:avLst/>
          </a:prstGeom>
          <a:noFill/>
          <a:ln w="0">
            <a:noFill/>
          </a:ln>
        </p:spPr>
        <p:txBody>
          <a:bodyPr lIns="0" rIns="0" tIns="0" bIns="0" anchor="t">
            <a:noAutofit/>
          </a:bodyPr>
          <a:p>
            <a:pPr marL="432000" indent="-324000">
              <a:lnSpc>
                <a:spcPct val="100000"/>
              </a:lnSpc>
              <a:spcBef>
                <a:spcPts val="1060"/>
              </a:spcBef>
              <a:buClr>
                <a:srgbClr val="77caee"/>
              </a:buClr>
              <a:buSzPct val="45000"/>
              <a:buFont typeface="Wingdings" charset="2"/>
              <a:buChar char=""/>
            </a:pPr>
            <a:r>
              <a:rPr b="0" lang="en-IN" sz="1500" spc="-1" strike="noStrike">
                <a:solidFill>
                  <a:srgbClr val="009bdd"/>
                </a:solidFill>
                <a:latin typeface="Arial"/>
              </a:rPr>
              <a:t>Pre-code planning is the initial phase of the Software Development Life Cycle (SDLC) that focuses on preparing for actual development.</a:t>
            </a:r>
            <a:endParaRPr b="0" lang="en-IN" sz="15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1500" spc="-1" strike="noStrike">
                <a:solidFill>
                  <a:srgbClr val="009bdd"/>
                </a:solidFill>
                <a:latin typeface="Arial"/>
              </a:rPr>
              <a:t>Key Activities in Pre-code Planning</a:t>
            </a:r>
            <a:endParaRPr b="0" lang="en-IN" sz="1500" spc="-1" strike="noStrike">
              <a:latin typeface="Arial"/>
            </a:endParaRPr>
          </a:p>
          <a:p>
            <a:pPr lvl="1" marL="864000" indent="-324000">
              <a:lnSpc>
                <a:spcPct val="100000"/>
              </a:lnSpc>
              <a:spcBef>
                <a:spcPts val="850"/>
              </a:spcBef>
              <a:buClr>
                <a:srgbClr val="77caee"/>
              </a:buClr>
              <a:buSzPct val="45000"/>
              <a:buFont typeface="Wingdings" charset="2"/>
              <a:buChar char=""/>
            </a:pPr>
            <a:r>
              <a:rPr b="0" lang="en-IN" sz="1400" spc="-1" strike="noStrike">
                <a:solidFill>
                  <a:srgbClr val="009bdd"/>
                </a:solidFill>
                <a:latin typeface="Arial"/>
              </a:rPr>
              <a:t> </a:t>
            </a:r>
            <a:r>
              <a:rPr b="0" lang="en-IN" sz="1400" spc="-1" strike="noStrike">
                <a:solidFill>
                  <a:srgbClr val="009bdd"/>
                </a:solidFill>
                <a:latin typeface="Arial"/>
              </a:rPr>
              <a:t>Define Project Goals</a:t>
            </a:r>
            <a:endParaRPr b="0" lang="en-IN" sz="1400" spc="-1" strike="noStrike">
              <a:latin typeface="Arial"/>
            </a:endParaRPr>
          </a:p>
          <a:p>
            <a:pPr lvl="1" marL="864000" indent="-324000">
              <a:lnSpc>
                <a:spcPct val="100000"/>
              </a:lnSpc>
              <a:spcBef>
                <a:spcPts val="850"/>
              </a:spcBef>
              <a:buClr>
                <a:srgbClr val="77caee"/>
              </a:buClr>
              <a:buSzPct val="45000"/>
              <a:buFont typeface="Wingdings" charset="2"/>
              <a:buChar char=""/>
            </a:pPr>
            <a:r>
              <a:rPr b="0" lang="en-IN" sz="1400" spc="-1" strike="noStrike">
                <a:solidFill>
                  <a:srgbClr val="009bdd"/>
                </a:solidFill>
                <a:latin typeface="Arial"/>
              </a:rPr>
              <a:t>Requirements Analysis</a:t>
            </a:r>
            <a:endParaRPr b="0" lang="en-IN" sz="1400" spc="-1" strike="noStrike">
              <a:latin typeface="Arial"/>
            </a:endParaRPr>
          </a:p>
          <a:p>
            <a:pPr lvl="1" marL="864000" indent="-324000">
              <a:lnSpc>
                <a:spcPct val="100000"/>
              </a:lnSpc>
              <a:spcBef>
                <a:spcPts val="850"/>
              </a:spcBef>
              <a:buClr>
                <a:srgbClr val="77caee"/>
              </a:buClr>
              <a:buSzPct val="45000"/>
              <a:buFont typeface="Wingdings" charset="2"/>
              <a:buChar char=""/>
            </a:pPr>
            <a:r>
              <a:rPr b="0" lang="en-IN" sz="1400" spc="-1" strike="noStrike">
                <a:solidFill>
                  <a:srgbClr val="009bdd"/>
                </a:solidFill>
                <a:latin typeface="Arial"/>
              </a:rPr>
              <a:t>Feasibility Study</a:t>
            </a:r>
            <a:endParaRPr b="0" lang="en-IN" sz="1400" spc="-1" strike="noStrike">
              <a:latin typeface="Arial"/>
            </a:endParaRPr>
          </a:p>
          <a:p>
            <a:pPr lvl="1" marL="864000" indent="-324000">
              <a:lnSpc>
                <a:spcPct val="100000"/>
              </a:lnSpc>
              <a:spcBef>
                <a:spcPts val="850"/>
              </a:spcBef>
              <a:buClr>
                <a:srgbClr val="77caee"/>
              </a:buClr>
              <a:buSzPct val="45000"/>
              <a:buFont typeface="Wingdings" charset="2"/>
              <a:buChar char=""/>
            </a:pPr>
            <a:r>
              <a:rPr b="0" lang="en-IN" sz="1400" spc="-1" strike="noStrike">
                <a:solidFill>
                  <a:srgbClr val="009bdd"/>
                </a:solidFill>
                <a:latin typeface="Arial"/>
              </a:rPr>
              <a:t>Design System Architecture</a:t>
            </a:r>
            <a:endParaRPr b="0" lang="en-IN" sz="1400" spc="-1" strike="noStrike">
              <a:latin typeface="Arial"/>
            </a:endParaRPr>
          </a:p>
          <a:p>
            <a:pPr lvl="1" marL="864000" indent="-324000">
              <a:lnSpc>
                <a:spcPct val="100000"/>
              </a:lnSpc>
              <a:spcBef>
                <a:spcPts val="850"/>
              </a:spcBef>
              <a:buClr>
                <a:srgbClr val="77caee"/>
              </a:buClr>
              <a:buSzPct val="45000"/>
              <a:buFont typeface="Wingdings" charset="2"/>
              <a:buChar char=""/>
            </a:pPr>
            <a:r>
              <a:rPr b="0" lang="en-IN" sz="1400" spc="-1" strike="noStrike">
                <a:solidFill>
                  <a:srgbClr val="009bdd"/>
                </a:solidFill>
                <a:latin typeface="Arial"/>
              </a:rPr>
              <a:t>Create a Development Plan</a:t>
            </a:r>
            <a:endParaRPr b="0" lang="en-IN" sz="1400" spc="-1" strike="noStrike">
              <a:latin typeface="Arial"/>
            </a:endParaRPr>
          </a:p>
          <a:p>
            <a:pPr lvl="1" marL="864000" indent="-324000">
              <a:lnSpc>
                <a:spcPct val="100000"/>
              </a:lnSpc>
              <a:spcBef>
                <a:spcPts val="850"/>
              </a:spcBef>
              <a:buClr>
                <a:srgbClr val="77caee"/>
              </a:buClr>
              <a:buSzPct val="45000"/>
              <a:buFont typeface="Wingdings" charset="2"/>
              <a:buChar char=""/>
            </a:pPr>
            <a:r>
              <a:rPr b="0" lang="en-IN" sz="1400" spc="-1" strike="noStrike">
                <a:solidFill>
                  <a:srgbClr val="009bdd"/>
                </a:solidFill>
                <a:latin typeface="Arial"/>
              </a:rPr>
              <a:t>Risk Assessment</a:t>
            </a:r>
            <a:endParaRPr b="0" lang="en-IN" sz="1400" spc="-1" strike="noStrike">
              <a:latin typeface="Arial"/>
            </a:endParaRPr>
          </a:p>
          <a:p>
            <a:pPr lvl="1" marL="864000" indent="-324000">
              <a:lnSpc>
                <a:spcPct val="100000"/>
              </a:lnSpc>
              <a:spcBef>
                <a:spcPts val="850"/>
              </a:spcBef>
              <a:buClr>
                <a:srgbClr val="77caee"/>
              </a:buClr>
              <a:buSzPct val="45000"/>
              <a:buFont typeface="Wingdings" charset="2"/>
              <a:buChar char=""/>
            </a:pPr>
            <a:r>
              <a:rPr b="0" lang="en-IN" sz="1400" spc="-1" strike="noStrike">
                <a:solidFill>
                  <a:srgbClr val="009bdd"/>
                </a:solidFill>
                <a:latin typeface="Arial"/>
              </a:rPr>
              <a:t>Tool Selection : Development Tools, Dev-ops Tools, </a:t>
            </a:r>
            <a:endParaRPr b="0" lang="en-IN" sz="1400" spc="-1" strike="noStrike">
              <a:latin typeface="Arial"/>
            </a:endParaRPr>
          </a:p>
          <a:p>
            <a:pPr lvl="1" marL="864000" indent="-324000">
              <a:lnSpc>
                <a:spcPct val="100000"/>
              </a:lnSpc>
              <a:spcBef>
                <a:spcPts val="850"/>
              </a:spcBef>
              <a:buClr>
                <a:srgbClr val="77caee"/>
              </a:buClr>
              <a:buSzPct val="45000"/>
              <a:buFont typeface="Wingdings" charset="2"/>
              <a:buChar char=""/>
            </a:pPr>
            <a:r>
              <a:rPr b="0" lang="en-IN" sz="1400" spc="-1" strike="noStrike">
                <a:solidFill>
                  <a:srgbClr val="009bdd"/>
                </a:solidFill>
                <a:latin typeface="Arial"/>
              </a:rPr>
              <a:t>Prototype or Wireframe Creation</a:t>
            </a:r>
            <a:endParaRPr b="0" lang="en-IN" sz="1400" spc="-1" strike="noStrike">
              <a:latin typeface="Arial"/>
            </a:endParaRPr>
          </a:p>
        </p:txBody>
      </p:sp>
      <p:sp>
        <p:nvSpPr>
          <p:cNvPr id="4" name="PlaceHolder 3"/>
          <p:cNvSpPr>
            <a:spLocks noGrp="1"/>
          </p:cNvSpPr>
          <p:nvPr>
            <p:ph type="sldNum" idx="2"/>
          </p:nvPr>
        </p:nvSpPr>
        <p:spPr/>
        <p:txBody>
          <a:bodyPr/>
          <a:p>
            <a:fld id="{5D5E36D1-85E6-4B7F-9D61-3983BB861107}" type="slidenum">
              <a:t>18</a:t>
            </a:fld>
          </a:p>
        </p:txBody>
      </p:sp>
      <p:sp>
        <p:nvSpPr>
          <p:cNvPr id="5" name="PlaceHolder 4"/>
          <p:cNvSpPr>
            <a:spLocks noGrp="1"/>
          </p:cNvSpPr>
          <p:nvPr>
            <p:ph type="dt" idx="3"/>
          </p:nvPr>
        </p:nvSpPr>
        <p:spPr/>
        <p:txBody>
          <a:bodyPr/>
          <a:p>
            <a:fld id="{CF5163D4-032D-4788-8381-43F37EB88CE6}" type="datetime1">
              <a:rPr lang="en-IN"/>
              <a:t>17/12/2024</a:t>
            </a:fld>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1" name="PlaceHolder 1"/>
          <p:cNvSpPr>
            <a:spLocks noGrp="1"/>
          </p:cNvSpPr>
          <p:nvPr>
            <p:ph type="title"/>
          </p:nvPr>
        </p:nvSpPr>
        <p:spPr>
          <a:xfrm>
            <a:off x="360000" y="180000"/>
            <a:ext cx="9357480" cy="47556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Pseudocode</a:t>
            </a:r>
            <a:endParaRPr b="0" lang="en-IN" sz="3300" spc="-1" strike="noStrike">
              <a:latin typeface="Arial"/>
            </a:endParaRPr>
          </a:p>
        </p:txBody>
      </p:sp>
      <p:sp>
        <p:nvSpPr>
          <p:cNvPr id="342" name="PlaceHolder 2"/>
          <p:cNvSpPr>
            <a:spLocks noGrp="1"/>
          </p:cNvSpPr>
          <p:nvPr>
            <p:ph/>
          </p:nvPr>
        </p:nvSpPr>
        <p:spPr>
          <a:xfrm>
            <a:off x="360000" y="1080000"/>
            <a:ext cx="9357480" cy="3597480"/>
          </a:xfrm>
          <a:prstGeom prst="rect">
            <a:avLst/>
          </a:prstGeom>
          <a:noFill/>
          <a:ln w="0">
            <a:noFill/>
          </a:ln>
        </p:spPr>
        <p:txBody>
          <a:bodyPr lIns="0" rIns="0" tIns="0" bIns="0" anchor="t">
            <a:noAutofit/>
          </a:bodyPr>
          <a:p>
            <a:pPr marL="432000" indent="-324000">
              <a:lnSpc>
                <a:spcPct val="100000"/>
              </a:lnSpc>
              <a:spcBef>
                <a:spcPts val="1060"/>
              </a:spcBef>
              <a:buClr>
                <a:srgbClr val="77caee"/>
              </a:buClr>
              <a:buSzPct val="45000"/>
              <a:buFont typeface="Wingdings" charset="2"/>
              <a:buChar char=""/>
            </a:pPr>
            <a:r>
              <a:rPr b="0" lang="en-IN" sz="2000" spc="-1" strike="noStrike">
                <a:solidFill>
                  <a:srgbClr val="009bdd"/>
                </a:solidFill>
                <a:latin typeface="Arial"/>
              </a:rPr>
              <a:t>Pseudocode is a simplified, high-level description of a program's logic written in plain language or structured syntax that resembles programming constructs. It serves as an intermediate step between problem-solving and actual code implementation.</a:t>
            </a:r>
            <a:endParaRPr b="0" lang="en-IN" sz="20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2000" spc="-1" strike="noStrike">
                <a:solidFill>
                  <a:srgbClr val="009bdd"/>
                </a:solidFill>
                <a:latin typeface="Arial"/>
              </a:rPr>
              <a:t>Input N --&gt; Sum upto n.</a:t>
            </a:r>
            <a:endParaRPr b="0" lang="en-IN" sz="20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2000" spc="-1" strike="noStrike">
                <a:solidFill>
                  <a:srgbClr val="009bdd"/>
                </a:solidFill>
                <a:latin typeface="Arial"/>
              </a:rPr>
              <a:t>Sum ← 0</a:t>
            </a:r>
            <a:endParaRPr b="0" lang="en-IN" sz="20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2000" spc="-1" strike="noStrike">
                <a:solidFill>
                  <a:srgbClr val="009bdd"/>
                </a:solidFill>
                <a:latin typeface="Arial"/>
              </a:rPr>
              <a:t>FOR i ← 1 TO N DO</a:t>
            </a:r>
            <a:endParaRPr b="0" lang="en-IN" sz="20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2000" spc="-1" strike="noStrike">
                <a:solidFill>
                  <a:srgbClr val="009bdd"/>
                </a:solidFill>
                <a:latin typeface="Arial"/>
              </a:rPr>
              <a:t>    </a:t>
            </a:r>
            <a:r>
              <a:rPr b="0" lang="en-IN" sz="2000" spc="-1" strike="noStrike">
                <a:solidFill>
                  <a:srgbClr val="009bdd"/>
                </a:solidFill>
                <a:latin typeface="Arial"/>
              </a:rPr>
              <a:t>Sum ← Sum + i</a:t>
            </a:r>
            <a:endParaRPr b="0" lang="en-IN" sz="20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2000" spc="-1" strike="noStrike">
                <a:solidFill>
                  <a:srgbClr val="009bdd"/>
                </a:solidFill>
                <a:latin typeface="Arial"/>
              </a:rPr>
              <a:t>ENDFOR</a:t>
            </a:r>
            <a:endParaRPr b="0" lang="en-IN" sz="20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2000" spc="-1" strike="noStrike">
                <a:solidFill>
                  <a:srgbClr val="009bdd"/>
                </a:solidFill>
                <a:latin typeface="Arial"/>
              </a:rPr>
              <a:t>Output Sum</a:t>
            </a:r>
            <a:endParaRPr b="0" lang="en-IN" sz="20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2400" spc="-1" strike="noStrike">
                <a:solidFill>
                  <a:srgbClr val="009bdd"/>
                </a:solidFill>
                <a:latin typeface="Arial"/>
              </a:rPr>
              <a:t> </a:t>
            </a:r>
            <a:endParaRPr b="0" lang="en-IN" sz="2400" spc="-1" strike="noStrike">
              <a:latin typeface="Arial"/>
            </a:endParaRPr>
          </a:p>
        </p:txBody>
      </p:sp>
      <p:sp>
        <p:nvSpPr>
          <p:cNvPr id="4" name="PlaceHolder 3"/>
          <p:cNvSpPr>
            <a:spLocks noGrp="1"/>
          </p:cNvSpPr>
          <p:nvPr>
            <p:ph type="sldNum" idx="2"/>
          </p:nvPr>
        </p:nvSpPr>
        <p:spPr/>
        <p:txBody>
          <a:bodyPr/>
          <a:p>
            <a:fld id="{D25EA1E4-32D3-4FF0-B6C7-280E58D4CBCC}" type="slidenum">
              <a:t>19</a:t>
            </a:fld>
          </a:p>
        </p:txBody>
      </p:sp>
      <p:sp>
        <p:nvSpPr>
          <p:cNvPr id="5" name="PlaceHolder 4"/>
          <p:cNvSpPr>
            <a:spLocks noGrp="1"/>
          </p:cNvSpPr>
          <p:nvPr>
            <p:ph type="dt" idx="3"/>
          </p:nvPr>
        </p:nvSpPr>
        <p:spPr/>
        <p:txBody>
          <a:bodyPr/>
          <a:p>
            <a:fld id="{BD6DBBC4-8E27-46BB-84BF-2607209EF10B}" type="datetime1">
              <a:rPr lang="en-IN"/>
              <a:t>17/12/2024</a:t>
            </a:fld>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1" name="PlaceHolder 1"/>
          <p:cNvSpPr>
            <a:spLocks noGrp="1"/>
          </p:cNvSpPr>
          <p:nvPr>
            <p:ph type="title"/>
          </p:nvPr>
        </p:nvSpPr>
        <p:spPr>
          <a:xfrm>
            <a:off x="360000" y="180000"/>
            <a:ext cx="9357480" cy="475560"/>
          </a:xfrm>
          <a:prstGeom prst="rect">
            <a:avLst/>
          </a:prstGeom>
          <a:noFill/>
          <a:ln w="0">
            <a:noFill/>
          </a:ln>
        </p:spPr>
        <p:txBody>
          <a:bodyPr lIns="0" rIns="0" tIns="0" bIns="0" anchor="ctr">
            <a:noAutofit/>
          </a:bodyPr>
          <a:p>
            <a:pPr>
              <a:lnSpc>
                <a:spcPct val="90000"/>
              </a:lnSpc>
              <a:spcBef>
                <a:spcPts val="1327"/>
              </a:spcBef>
              <a:buNone/>
            </a:pPr>
            <a:r>
              <a:rPr b="0" lang="en-US" sz="2410" spc="-1" strike="noStrike">
                <a:solidFill>
                  <a:srgbClr val="282828"/>
                </a:solidFill>
                <a:latin typeface="Calibri"/>
              </a:rPr>
              <a:t>Evolution of Software</a:t>
            </a:r>
            <a:endParaRPr b="0" lang="en-IN" sz="2410" spc="-1" strike="noStrike">
              <a:latin typeface="Arial"/>
            </a:endParaRPr>
          </a:p>
        </p:txBody>
      </p:sp>
      <p:sp>
        <p:nvSpPr>
          <p:cNvPr id="302" name="PlaceHolder 2"/>
          <p:cNvSpPr>
            <a:spLocks noGrp="1"/>
          </p:cNvSpPr>
          <p:nvPr>
            <p:ph/>
          </p:nvPr>
        </p:nvSpPr>
        <p:spPr>
          <a:xfrm>
            <a:off x="360000" y="1080000"/>
            <a:ext cx="9357480" cy="3597480"/>
          </a:xfrm>
          <a:prstGeom prst="rect">
            <a:avLst/>
          </a:prstGeom>
          <a:noFill/>
          <a:ln w="0">
            <a:noFill/>
          </a:ln>
        </p:spPr>
        <p:txBody>
          <a:bodyPr lIns="0" rIns="0" tIns="0" bIns="0" anchor="t">
            <a:noAutofit/>
          </a:bodyPr>
          <a:p>
            <a:pPr marL="432000" indent="-324000">
              <a:lnSpc>
                <a:spcPct val="100000"/>
              </a:lnSpc>
              <a:spcBef>
                <a:spcPts val="1060"/>
              </a:spcBef>
              <a:buClr>
                <a:srgbClr val="77caee"/>
              </a:buClr>
              <a:buSzPct val="45000"/>
              <a:buFont typeface="Wingdings" charset="2"/>
              <a:buChar char=""/>
            </a:pPr>
            <a:r>
              <a:rPr b="0" lang="en-IN" sz="2200" spc="-1" strike="noStrike">
                <a:solidFill>
                  <a:srgbClr val="009bdd"/>
                </a:solidFill>
                <a:latin typeface="Arial"/>
              </a:rPr>
              <a:t>Machine Level Language</a:t>
            </a:r>
            <a:endParaRPr b="0" lang="en-IN" sz="22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2200" spc="-1" strike="noStrike">
                <a:solidFill>
                  <a:srgbClr val="009bdd"/>
                </a:solidFill>
                <a:latin typeface="Arial"/>
              </a:rPr>
              <a:t>Assembly Level Language – Programming for 8085, 8086, 286 etc.,</a:t>
            </a:r>
            <a:endParaRPr b="0" lang="en-IN" sz="22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2200" spc="-1" strike="noStrike">
                <a:solidFill>
                  <a:srgbClr val="009bdd"/>
                </a:solidFill>
                <a:latin typeface="Arial"/>
              </a:rPr>
              <a:t>High Level Language – BASIC, FORTRAN, PASCAL.  C Language...</a:t>
            </a:r>
            <a:endParaRPr b="0" lang="en-IN" sz="22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2200" spc="-1" strike="noStrike">
                <a:solidFill>
                  <a:srgbClr val="009bdd"/>
                </a:solidFill>
                <a:latin typeface="Arial"/>
              </a:rPr>
              <a:t>Next --&gt; GUI like Windows OS came.  C++ for object oriented programming, </a:t>
            </a:r>
            <a:endParaRPr b="0" lang="en-IN" sz="22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2200" spc="-1" strike="noStrike">
                <a:solidFill>
                  <a:srgbClr val="009bdd"/>
                </a:solidFill>
                <a:latin typeface="Arial"/>
              </a:rPr>
              <a:t>Rise of Java. </a:t>
            </a:r>
            <a:endParaRPr b="0" lang="en-IN" sz="22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2200" spc="-1" strike="noStrike">
                <a:solidFill>
                  <a:srgbClr val="009bdd"/>
                </a:solidFill>
                <a:latin typeface="Arial"/>
              </a:rPr>
              <a:t>Web Programming – Angular / React, HTML, CSS, Javascript.</a:t>
            </a:r>
            <a:endParaRPr b="0" lang="en-IN" sz="22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2200" spc="-1" strike="noStrike">
                <a:solidFill>
                  <a:srgbClr val="009bdd"/>
                </a:solidFill>
                <a:latin typeface="Arial"/>
              </a:rPr>
              <a:t>AI – Machine Learning, Deep Learning, NLP and generative AI.</a:t>
            </a:r>
            <a:endParaRPr b="0" lang="en-IN" sz="2200" spc="-1" strike="noStrike">
              <a:latin typeface="Arial"/>
            </a:endParaRPr>
          </a:p>
          <a:p>
            <a:pPr>
              <a:lnSpc>
                <a:spcPct val="100000"/>
              </a:lnSpc>
              <a:spcBef>
                <a:spcPts val="1060"/>
              </a:spcBef>
              <a:buNone/>
            </a:pPr>
            <a:endParaRPr b="0" lang="en-IN" sz="2200" spc="-1" strike="noStrike">
              <a:latin typeface="Arial"/>
            </a:endParaRPr>
          </a:p>
        </p:txBody>
      </p:sp>
      <p:sp>
        <p:nvSpPr>
          <p:cNvPr id="4" name="PlaceHolder 3"/>
          <p:cNvSpPr>
            <a:spLocks noGrp="1"/>
          </p:cNvSpPr>
          <p:nvPr>
            <p:ph type="sldNum" idx="2"/>
          </p:nvPr>
        </p:nvSpPr>
        <p:spPr/>
        <p:txBody>
          <a:bodyPr/>
          <a:p>
            <a:fld id="{FFF86181-4F85-48EC-95D3-30AA5AA48A36}" type="slidenum">
              <a:t>2</a:t>
            </a:fld>
          </a:p>
        </p:txBody>
      </p:sp>
      <p:sp>
        <p:nvSpPr>
          <p:cNvPr id="5" name="PlaceHolder 4"/>
          <p:cNvSpPr>
            <a:spLocks noGrp="1"/>
          </p:cNvSpPr>
          <p:nvPr>
            <p:ph type="dt" idx="3"/>
          </p:nvPr>
        </p:nvSpPr>
        <p:spPr/>
        <p:txBody>
          <a:bodyPr/>
          <a:p>
            <a:fld id="{7F49292E-78FA-400B-881D-97D8476D94A6}" type="datetime1">
              <a:rPr lang="en-IN"/>
              <a:t>17/12/2024</a:t>
            </a:fld>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3" name="PlaceHolder 1"/>
          <p:cNvSpPr>
            <a:spLocks noGrp="1"/>
          </p:cNvSpPr>
          <p:nvPr>
            <p:ph type="title"/>
          </p:nvPr>
        </p:nvSpPr>
        <p:spPr>
          <a:xfrm>
            <a:off x="360000" y="180000"/>
            <a:ext cx="9357480" cy="475560"/>
          </a:xfrm>
          <a:prstGeom prst="rect">
            <a:avLst/>
          </a:prstGeom>
          <a:noFill/>
          <a:ln w="0">
            <a:noFill/>
          </a:ln>
        </p:spPr>
        <p:txBody>
          <a:bodyPr lIns="0" rIns="0" tIns="0" bIns="0" anchor="ctr">
            <a:noAutofit/>
          </a:bodyPr>
          <a:p>
            <a:pPr marL="432000" indent="-324000" algn="ctr">
              <a:lnSpc>
                <a:spcPct val="100000"/>
              </a:lnSpc>
              <a:spcBef>
                <a:spcPts val="1060"/>
              </a:spcBef>
              <a:buClr>
                <a:srgbClr val="77caee"/>
              </a:buClr>
              <a:buSzPct val="45000"/>
              <a:buFont typeface="Wingdings" charset="2"/>
              <a:buChar char=""/>
            </a:pPr>
            <a:r>
              <a:rPr b="0" lang="en-IN" sz="3300" spc="-1" strike="noStrike">
                <a:solidFill>
                  <a:srgbClr val="ffffff"/>
                </a:solidFill>
                <a:latin typeface="Arial"/>
              </a:rPr>
              <a:t>Verifying an Algorithm</a:t>
            </a:r>
            <a:endParaRPr b="0" lang="en-IN" sz="3300" spc="-1" strike="noStrike">
              <a:latin typeface="Arial"/>
            </a:endParaRPr>
          </a:p>
        </p:txBody>
      </p:sp>
      <p:sp>
        <p:nvSpPr>
          <p:cNvPr id="344" name="PlaceHolder 2"/>
          <p:cNvSpPr>
            <a:spLocks noGrp="1"/>
          </p:cNvSpPr>
          <p:nvPr>
            <p:ph/>
          </p:nvPr>
        </p:nvSpPr>
        <p:spPr>
          <a:xfrm>
            <a:off x="360000" y="1080000"/>
            <a:ext cx="9357480" cy="3597480"/>
          </a:xfrm>
          <a:prstGeom prst="rect">
            <a:avLst/>
          </a:prstGeom>
          <a:noFill/>
          <a:ln w="0">
            <a:noFill/>
          </a:ln>
        </p:spPr>
        <p:txBody>
          <a:bodyPr lIns="0" rIns="0" tIns="0" bIns="0" anchor="t">
            <a:noAutofit/>
          </a:bodyPr>
          <a:p>
            <a:pPr marL="432000" indent="-324000">
              <a:lnSpc>
                <a:spcPct val="100000"/>
              </a:lnSpc>
              <a:spcBef>
                <a:spcPts val="1060"/>
              </a:spcBef>
              <a:buClr>
                <a:srgbClr val="77caee"/>
              </a:buClr>
              <a:buSzPct val="45000"/>
              <a:buFont typeface="Wingdings" charset="2"/>
              <a:buChar char=""/>
            </a:pPr>
            <a:r>
              <a:rPr b="0" lang="en-IN" sz="2400" spc="-1" strike="noStrike">
                <a:solidFill>
                  <a:srgbClr val="009bdd"/>
                </a:solidFill>
                <a:latin typeface="Arial"/>
              </a:rPr>
              <a:t>Verifying an Algorithm in software development ensures that the algorithm is correct, efficient, and meets the specified requirements.  </a:t>
            </a:r>
            <a:endParaRPr b="0" lang="en-IN" sz="24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2400" spc="-1" strike="noStrike">
                <a:solidFill>
                  <a:srgbClr val="009bdd"/>
                </a:solidFill>
                <a:latin typeface="Arial"/>
              </a:rPr>
              <a:t>Steps to Verify an Algorithm:</a:t>
            </a:r>
            <a:endParaRPr b="0" lang="en-IN" sz="2400" spc="-1" strike="noStrike">
              <a:latin typeface="Arial"/>
            </a:endParaRPr>
          </a:p>
          <a:p>
            <a:pPr lvl="1" marL="864000" indent="-324000">
              <a:lnSpc>
                <a:spcPct val="100000"/>
              </a:lnSpc>
              <a:spcBef>
                <a:spcPts val="850"/>
              </a:spcBef>
              <a:buClr>
                <a:srgbClr val="77caee"/>
              </a:buClr>
              <a:buSzPct val="45000"/>
              <a:buFont typeface="Wingdings" charset="2"/>
              <a:buChar char=""/>
            </a:pPr>
            <a:r>
              <a:rPr b="0" lang="en-IN" sz="2100" spc="-1" strike="noStrike">
                <a:solidFill>
                  <a:srgbClr val="009bdd"/>
                </a:solidFill>
                <a:latin typeface="Arial"/>
              </a:rPr>
              <a:t>Understand the Problem</a:t>
            </a:r>
            <a:endParaRPr b="0" lang="en-IN" sz="2100" spc="-1" strike="noStrike">
              <a:latin typeface="Arial"/>
            </a:endParaRPr>
          </a:p>
          <a:p>
            <a:pPr lvl="1" marL="864000" indent="-324000">
              <a:lnSpc>
                <a:spcPct val="100000"/>
              </a:lnSpc>
              <a:spcBef>
                <a:spcPts val="850"/>
              </a:spcBef>
              <a:buClr>
                <a:srgbClr val="77caee"/>
              </a:buClr>
              <a:buSzPct val="45000"/>
              <a:buFont typeface="Wingdings" charset="2"/>
              <a:buChar char=""/>
            </a:pPr>
            <a:r>
              <a:rPr b="0" lang="en-IN" sz="2100" spc="-1" strike="noStrike">
                <a:solidFill>
                  <a:srgbClr val="009bdd"/>
                </a:solidFill>
                <a:latin typeface="Arial"/>
              </a:rPr>
              <a:t>Analyze Logic and Flow</a:t>
            </a:r>
            <a:endParaRPr b="0" lang="en-IN" sz="2100" spc="-1" strike="noStrike">
              <a:latin typeface="Arial"/>
            </a:endParaRPr>
          </a:p>
          <a:p>
            <a:pPr lvl="1" marL="864000" indent="-324000">
              <a:lnSpc>
                <a:spcPct val="100000"/>
              </a:lnSpc>
              <a:spcBef>
                <a:spcPts val="850"/>
              </a:spcBef>
              <a:buClr>
                <a:srgbClr val="77caee"/>
              </a:buClr>
              <a:buSzPct val="45000"/>
              <a:buFont typeface="Wingdings" charset="2"/>
              <a:buChar char=""/>
            </a:pPr>
            <a:r>
              <a:rPr b="0" lang="en-IN" sz="2100" spc="-1" strike="noStrike">
                <a:solidFill>
                  <a:srgbClr val="009bdd"/>
                </a:solidFill>
                <a:latin typeface="Arial"/>
              </a:rPr>
              <a:t>Perform Dry Runs : Boundary cases, normal cases, edge cases etc.,</a:t>
            </a:r>
            <a:endParaRPr b="0" lang="en-IN" sz="2100" spc="-1" strike="noStrike">
              <a:latin typeface="Arial"/>
            </a:endParaRPr>
          </a:p>
          <a:p>
            <a:pPr lvl="1" marL="864000" indent="-324000">
              <a:lnSpc>
                <a:spcPct val="100000"/>
              </a:lnSpc>
              <a:spcBef>
                <a:spcPts val="850"/>
              </a:spcBef>
              <a:buClr>
                <a:srgbClr val="77caee"/>
              </a:buClr>
              <a:buSzPct val="45000"/>
              <a:buFont typeface="Wingdings" charset="2"/>
              <a:buChar char=""/>
            </a:pPr>
            <a:r>
              <a:rPr b="0" lang="en-IN" sz="2100" spc="-1" strike="noStrike">
                <a:solidFill>
                  <a:srgbClr val="009bdd"/>
                </a:solidFill>
                <a:latin typeface="Arial"/>
              </a:rPr>
              <a:t>Perform Complexity Analysis : Space and time complexity</a:t>
            </a:r>
            <a:endParaRPr b="0" lang="en-IN" sz="21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2400" spc="-1" strike="noStrike">
                <a:solidFill>
                  <a:srgbClr val="009bdd"/>
                </a:solidFill>
                <a:latin typeface="Arial"/>
              </a:rPr>
              <a:t>Example : Bubble Sort, Merge sort, quick sort etc., verify the algorithm.</a:t>
            </a:r>
            <a:endParaRPr b="0" lang="en-IN" sz="2400" spc="-1" strike="noStrike">
              <a:latin typeface="Arial"/>
            </a:endParaRPr>
          </a:p>
        </p:txBody>
      </p:sp>
      <p:sp>
        <p:nvSpPr>
          <p:cNvPr id="4" name="PlaceHolder 3"/>
          <p:cNvSpPr>
            <a:spLocks noGrp="1"/>
          </p:cNvSpPr>
          <p:nvPr>
            <p:ph type="sldNum" idx="2"/>
          </p:nvPr>
        </p:nvSpPr>
        <p:spPr/>
        <p:txBody>
          <a:bodyPr/>
          <a:p>
            <a:fld id="{28B09D03-E079-474F-9F1B-8424B0AF61D7}" type="slidenum">
              <a:t>20</a:t>
            </a:fld>
          </a:p>
        </p:txBody>
      </p:sp>
      <p:sp>
        <p:nvSpPr>
          <p:cNvPr id="5" name="PlaceHolder 4"/>
          <p:cNvSpPr>
            <a:spLocks noGrp="1"/>
          </p:cNvSpPr>
          <p:nvPr>
            <p:ph type="dt" idx="3"/>
          </p:nvPr>
        </p:nvSpPr>
        <p:spPr/>
        <p:txBody>
          <a:bodyPr/>
          <a:p>
            <a:fld id="{DFCCFCC3-3EBA-49CD-BEE6-5B403A09BE57}" type="datetime1">
              <a:rPr lang="en-IN"/>
              <a:t>17/12/2024</a:t>
            </a:fld>
          </a:p>
        </p:txBody>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5" name="PlaceHolder 1"/>
          <p:cNvSpPr>
            <a:spLocks noGrp="1"/>
          </p:cNvSpPr>
          <p:nvPr>
            <p:ph type="title"/>
          </p:nvPr>
        </p:nvSpPr>
        <p:spPr>
          <a:xfrm>
            <a:off x="360000" y="180000"/>
            <a:ext cx="9357480" cy="47556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Flowchart</a:t>
            </a:r>
            <a:endParaRPr b="0" lang="en-IN" sz="3300" spc="-1" strike="noStrike">
              <a:latin typeface="Arial"/>
            </a:endParaRPr>
          </a:p>
        </p:txBody>
      </p:sp>
      <p:sp>
        <p:nvSpPr>
          <p:cNvPr id="346" name="PlaceHolder 2"/>
          <p:cNvSpPr>
            <a:spLocks noGrp="1"/>
          </p:cNvSpPr>
          <p:nvPr>
            <p:ph/>
          </p:nvPr>
        </p:nvSpPr>
        <p:spPr>
          <a:xfrm>
            <a:off x="360000" y="1080000"/>
            <a:ext cx="9357480" cy="3597480"/>
          </a:xfrm>
          <a:prstGeom prst="rect">
            <a:avLst/>
          </a:prstGeom>
          <a:noFill/>
          <a:ln w="0">
            <a:noFill/>
          </a:ln>
        </p:spPr>
        <p:txBody>
          <a:bodyPr lIns="0" rIns="0" tIns="0" bIns="0" anchor="t">
            <a:noAutofit/>
          </a:bodyPr>
          <a:p>
            <a:pPr marL="432000" indent="-324000">
              <a:lnSpc>
                <a:spcPct val="100000"/>
              </a:lnSpc>
              <a:spcBef>
                <a:spcPts val="1060"/>
              </a:spcBef>
              <a:buClr>
                <a:srgbClr val="77caee"/>
              </a:buClr>
              <a:buSzPct val="45000"/>
              <a:buFont typeface="Wingdings" charset="2"/>
              <a:buChar char=""/>
            </a:pPr>
            <a:r>
              <a:rPr b="0" lang="en-IN" sz="2400" spc="-1" strike="noStrike">
                <a:solidFill>
                  <a:srgbClr val="009bdd"/>
                </a:solidFill>
                <a:latin typeface="Arial"/>
              </a:rPr>
              <a:t>A flowchart is a picture of the separate steps of a process in sequential order. It is a generic tool that can be adapted for a wide variety of purposes, and can be used to describe various processes, such as a manufacturing process, an administrative or service process, or a project plan.</a:t>
            </a:r>
            <a:endParaRPr b="0" lang="en-IN" sz="2400" spc="-1" strike="noStrike">
              <a:latin typeface="Arial"/>
            </a:endParaRPr>
          </a:p>
        </p:txBody>
      </p:sp>
      <p:sp>
        <p:nvSpPr>
          <p:cNvPr id="4" name="PlaceHolder 3"/>
          <p:cNvSpPr>
            <a:spLocks noGrp="1"/>
          </p:cNvSpPr>
          <p:nvPr>
            <p:ph type="sldNum" idx="2"/>
          </p:nvPr>
        </p:nvSpPr>
        <p:spPr/>
        <p:txBody>
          <a:bodyPr/>
          <a:p>
            <a:fld id="{8C0351FF-A7AE-42E7-BE43-D143D68B9664}" type="slidenum">
              <a:t>21</a:t>
            </a:fld>
          </a:p>
        </p:txBody>
      </p:sp>
      <p:sp>
        <p:nvSpPr>
          <p:cNvPr id="5" name="PlaceHolder 4"/>
          <p:cNvSpPr>
            <a:spLocks noGrp="1"/>
          </p:cNvSpPr>
          <p:nvPr>
            <p:ph type="dt" idx="3"/>
          </p:nvPr>
        </p:nvSpPr>
        <p:spPr/>
        <p:txBody>
          <a:bodyPr/>
          <a:p>
            <a:fld id="{145B0B0A-75A8-4D2B-877E-8A4B1D5D9959}" type="datetime1">
              <a:rPr lang="en-IN"/>
              <a:t>17/12/2024</a:t>
            </a:fld>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7" name="PlaceHolder 1"/>
          <p:cNvSpPr>
            <a:spLocks noGrp="1"/>
          </p:cNvSpPr>
          <p:nvPr>
            <p:ph type="title"/>
          </p:nvPr>
        </p:nvSpPr>
        <p:spPr>
          <a:xfrm>
            <a:off x="360000" y="180000"/>
            <a:ext cx="9357480" cy="47556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DBMS, its components, and advantages for users</a:t>
            </a:r>
            <a:endParaRPr b="0" lang="en-IN" sz="3300" spc="-1" strike="noStrike">
              <a:latin typeface="Arial"/>
            </a:endParaRPr>
          </a:p>
        </p:txBody>
      </p:sp>
      <p:sp>
        <p:nvSpPr>
          <p:cNvPr id="348" name="PlaceHolder 2"/>
          <p:cNvSpPr>
            <a:spLocks noGrp="1"/>
          </p:cNvSpPr>
          <p:nvPr>
            <p:ph/>
          </p:nvPr>
        </p:nvSpPr>
        <p:spPr>
          <a:xfrm>
            <a:off x="360000" y="1080000"/>
            <a:ext cx="9357480" cy="3597480"/>
          </a:xfrm>
          <a:prstGeom prst="rect">
            <a:avLst/>
          </a:prstGeom>
          <a:noFill/>
          <a:ln w="0">
            <a:noFill/>
          </a:ln>
        </p:spPr>
        <p:txBody>
          <a:bodyPr lIns="0" rIns="0" tIns="0" bIns="0" anchor="t">
            <a:noAutofit/>
          </a:bodyPr>
          <a:p>
            <a:pPr marL="432000" indent="-324000">
              <a:lnSpc>
                <a:spcPct val="100000"/>
              </a:lnSpc>
              <a:spcBef>
                <a:spcPts val="1060"/>
              </a:spcBef>
              <a:buClr>
                <a:srgbClr val="77caee"/>
              </a:buClr>
              <a:buSzPct val="45000"/>
              <a:buFont typeface="Wingdings" charset="2"/>
              <a:buChar char=""/>
            </a:pPr>
            <a:r>
              <a:rPr b="0" lang="en-IN" sz="2400" spc="-1" strike="noStrike">
                <a:solidFill>
                  <a:srgbClr val="009bdd"/>
                </a:solidFill>
                <a:latin typeface="Arial"/>
              </a:rPr>
              <a:t>Database Management System (DBMS) is software that allows users to create, manage, and interact with databases efficiently. It serves as an interface between users and the database, ensuring secure, organized, and efficient data access and manipulation.</a:t>
            </a:r>
            <a:endParaRPr b="0" lang="en-IN" sz="2400" spc="-1" strike="noStrike">
              <a:latin typeface="Arial"/>
            </a:endParaRPr>
          </a:p>
        </p:txBody>
      </p:sp>
      <p:sp>
        <p:nvSpPr>
          <p:cNvPr id="4" name="PlaceHolder 3"/>
          <p:cNvSpPr>
            <a:spLocks noGrp="1"/>
          </p:cNvSpPr>
          <p:nvPr>
            <p:ph type="sldNum" idx="2"/>
          </p:nvPr>
        </p:nvSpPr>
        <p:spPr/>
        <p:txBody>
          <a:bodyPr/>
          <a:p>
            <a:fld id="{001DB8EA-BBD0-4399-936E-6E3B10AC8D60}" type="slidenum">
              <a:t>22</a:t>
            </a:fld>
          </a:p>
        </p:txBody>
      </p:sp>
      <p:sp>
        <p:nvSpPr>
          <p:cNvPr id="5" name="PlaceHolder 4"/>
          <p:cNvSpPr>
            <a:spLocks noGrp="1"/>
          </p:cNvSpPr>
          <p:nvPr>
            <p:ph type="dt" idx="3"/>
          </p:nvPr>
        </p:nvSpPr>
        <p:spPr/>
        <p:txBody>
          <a:bodyPr/>
          <a:p>
            <a:fld id="{F436949E-3C43-46FB-8F80-EBE9E1973221}" type="datetime1">
              <a:rPr lang="en-IN"/>
              <a:t>17/12/2024</a:t>
            </a:fld>
          </a:p>
        </p:txBody>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9" name="PlaceHolder 1"/>
          <p:cNvSpPr>
            <a:spLocks noGrp="1"/>
          </p:cNvSpPr>
          <p:nvPr>
            <p:ph type="title"/>
          </p:nvPr>
        </p:nvSpPr>
        <p:spPr>
          <a:xfrm>
            <a:off x="360000" y="180000"/>
            <a:ext cx="9357480" cy="47556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DBMS, its components, and advantages for users</a:t>
            </a:r>
            <a:endParaRPr b="0" lang="en-IN" sz="3300" spc="-1" strike="noStrike">
              <a:latin typeface="Arial"/>
            </a:endParaRPr>
          </a:p>
        </p:txBody>
      </p:sp>
      <p:sp>
        <p:nvSpPr>
          <p:cNvPr id="350" name="PlaceHolder 2"/>
          <p:cNvSpPr>
            <a:spLocks noGrp="1"/>
          </p:cNvSpPr>
          <p:nvPr>
            <p:ph/>
          </p:nvPr>
        </p:nvSpPr>
        <p:spPr>
          <a:xfrm>
            <a:off x="360000" y="1080000"/>
            <a:ext cx="9357480" cy="3597480"/>
          </a:xfrm>
          <a:prstGeom prst="rect">
            <a:avLst/>
          </a:prstGeom>
          <a:noFill/>
          <a:ln w="0">
            <a:noFill/>
          </a:ln>
        </p:spPr>
        <p:txBody>
          <a:bodyPr lIns="0" rIns="0" tIns="0" bIns="0" anchor="t">
            <a:noAutofit/>
          </a:bodyPr>
          <a:p>
            <a:endParaRPr b="0" lang="en-IN" sz="3200" spc="-1" strike="noStrike">
              <a:latin typeface="Arial"/>
            </a:endParaRPr>
          </a:p>
        </p:txBody>
      </p:sp>
      <p:pic>
        <p:nvPicPr>
          <p:cNvPr id="351" name="" descr=""/>
          <p:cNvPicPr/>
          <p:nvPr/>
        </p:nvPicPr>
        <p:blipFill>
          <a:blip r:embed="rId1"/>
          <a:stretch/>
        </p:blipFill>
        <p:spPr>
          <a:xfrm>
            <a:off x="1260000" y="720000"/>
            <a:ext cx="5605920" cy="4660920"/>
          </a:xfrm>
          <a:prstGeom prst="rect">
            <a:avLst/>
          </a:prstGeom>
          <a:ln w="18000">
            <a:noFill/>
          </a:ln>
        </p:spPr>
      </p:pic>
      <p:sp>
        <p:nvSpPr>
          <p:cNvPr id="4" name="PlaceHolder 3"/>
          <p:cNvSpPr>
            <a:spLocks noGrp="1"/>
          </p:cNvSpPr>
          <p:nvPr>
            <p:ph type="sldNum" idx="2"/>
          </p:nvPr>
        </p:nvSpPr>
        <p:spPr/>
        <p:txBody>
          <a:bodyPr/>
          <a:p>
            <a:fld id="{82E8DE05-15F0-4E63-9E3B-8EDA4B36DDDA}" type="slidenum">
              <a:t>23</a:t>
            </a:fld>
          </a:p>
        </p:txBody>
      </p:sp>
      <p:sp>
        <p:nvSpPr>
          <p:cNvPr id="5" name="PlaceHolder 4"/>
          <p:cNvSpPr>
            <a:spLocks noGrp="1"/>
          </p:cNvSpPr>
          <p:nvPr>
            <p:ph type="dt" idx="3"/>
          </p:nvPr>
        </p:nvSpPr>
        <p:spPr/>
        <p:txBody>
          <a:bodyPr/>
          <a:p>
            <a:fld id="{8B97FF50-2EE3-481F-9F29-B8CDBDB56262}" type="datetime1">
              <a:rPr lang="en-IN"/>
              <a:t>17/12/2024</a:t>
            </a:fld>
          </a:p>
        </p:txBody>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2" name="PlaceHolder 1"/>
          <p:cNvSpPr>
            <a:spLocks noGrp="1"/>
          </p:cNvSpPr>
          <p:nvPr>
            <p:ph type="title"/>
          </p:nvPr>
        </p:nvSpPr>
        <p:spPr>
          <a:xfrm>
            <a:off x="360000" y="180000"/>
            <a:ext cx="9357480" cy="47556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DBMS, its components, and advantages for users</a:t>
            </a:r>
            <a:endParaRPr b="0" lang="en-IN" sz="3300" spc="-1" strike="noStrike">
              <a:latin typeface="Arial"/>
            </a:endParaRPr>
          </a:p>
        </p:txBody>
      </p:sp>
      <p:sp>
        <p:nvSpPr>
          <p:cNvPr id="353" name="PlaceHolder 2"/>
          <p:cNvSpPr>
            <a:spLocks noGrp="1"/>
          </p:cNvSpPr>
          <p:nvPr>
            <p:ph/>
          </p:nvPr>
        </p:nvSpPr>
        <p:spPr>
          <a:xfrm>
            <a:off x="360000" y="1080000"/>
            <a:ext cx="9357480" cy="3597480"/>
          </a:xfrm>
          <a:prstGeom prst="rect">
            <a:avLst/>
          </a:prstGeom>
          <a:noFill/>
          <a:ln w="0">
            <a:noFill/>
          </a:ln>
        </p:spPr>
        <p:txBody>
          <a:bodyPr lIns="0" rIns="0" tIns="0" bIns="0" anchor="t">
            <a:noAutofit/>
          </a:bodyPr>
          <a:p>
            <a:pPr marL="432000" indent="-324000">
              <a:lnSpc>
                <a:spcPct val="100000"/>
              </a:lnSpc>
              <a:spcBef>
                <a:spcPts val="1060"/>
              </a:spcBef>
              <a:buClr>
                <a:srgbClr val="77caee"/>
              </a:buClr>
              <a:buSzPct val="45000"/>
              <a:buFont typeface="Wingdings" charset="2"/>
              <a:buChar char=""/>
            </a:pPr>
            <a:r>
              <a:rPr b="1" lang="en-IN" sz="1800" spc="-1" strike="noStrike">
                <a:solidFill>
                  <a:srgbClr val="009bdd"/>
                </a:solidFill>
                <a:latin typeface="Arial"/>
              </a:rPr>
              <a:t>External Layer : </a:t>
            </a:r>
            <a:r>
              <a:rPr b="0" lang="en-IN" sz="1800" spc="-1" strike="noStrike">
                <a:solidFill>
                  <a:srgbClr val="009bdd"/>
                </a:solidFill>
                <a:latin typeface="Arial"/>
              </a:rPr>
              <a:t>The user layer, also called the external layer, is the topmost layer of the DBMS architecture. It provides an interface for end-users and applications to interact with the database.</a:t>
            </a:r>
            <a:endParaRPr b="0" lang="en-IN" sz="1800" spc="-1" strike="noStrike">
              <a:latin typeface="Arial"/>
            </a:endParaRPr>
          </a:p>
          <a:p>
            <a:pPr marL="432000" indent="-324000">
              <a:lnSpc>
                <a:spcPct val="100000"/>
              </a:lnSpc>
              <a:spcBef>
                <a:spcPts val="1060"/>
              </a:spcBef>
              <a:buClr>
                <a:srgbClr val="77caee"/>
              </a:buClr>
              <a:buSzPct val="45000"/>
              <a:buFont typeface="Wingdings" charset="2"/>
              <a:buChar char=""/>
            </a:pPr>
            <a:r>
              <a:rPr b="1" lang="en-IN" sz="1800" spc="-1" strike="noStrike">
                <a:solidFill>
                  <a:srgbClr val="009bdd"/>
                </a:solidFill>
                <a:latin typeface="Arial"/>
              </a:rPr>
              <a:t>Conceptual Schema :</a:t>
            </a:r>
            <a:r>
              <a:rPr b="0" lang="en-IN" sz="1800" spc="-1" strike="noStrike">
                <a:solidFill>
                  <a:srgbClr val="009bdd"/>
                </a:solidFill>
                <a:latin typeface="Arial"/>
              </a:rPr>
              <a:t> The conceptual schema describes the logical structure of the entire database. It defines the organization of data, relationships, constraints, and business rules, independent of how the data is physically stored. Lets say we have product table and user table.  We are setting a relationship between product and user table that a user can order a product.</a:t>
            </a:r>
            <a:endParaRPr b="0" lang="en-IN" sz="1800" spc="-1" strike="noStrike">
              <a:latin typeface="Arial"/>
            </a:endParaRPr>
          </a:p>
          <a:p>
            <a:pPr marL="432000" indent="-324000">
              <a:lnSpc>
                <a:spcPct val="100000"/>
              </a:lnSpc>
              <a:spcBef>
                <a:spcPts val="1060"/>
              </a:spcBef>
              <a:buClr>
                <a:srgbClr val="77caee"/>
              </a:buClr>
              <a:buSzPct val="45000"/>
              <a:buFont typeface="Wingdings" charset="2"/>
              <a:buChar char=""/>
            </a:pPr>
            <a:r>
              <a:rPr b="1" lang="en-IN" sz="1800" spc="-1" strike="noStrike">
                <a:solidFill>
                  <a:srgbClr val="009bdd"/>
                </a:solidFill>
                <a:latin typeface="Arial"/>
              </a:rPr>
              <a:t>Physical Schema : </a:t>
            </a:r>
            <a:r>
              <a:rPr b="0" lang="en-IN" sz="1800" spc="-1" strike="noStrike">
                <a:solidFill>
                  <a:srgbClr val="009bdd"/>
                </a:solidFill>
                <a:latin typeface="Arial"/>
              </a:rPr>
              <a:t>The internal schema describes the physical storage of data in the database. It focuses on how data is organized, stored, and accessed on hardware like disks and memory.</a:t>
            </a:r>
            <a:endParaRPr b="0" lang="en-IN" sz="18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2400" spc="-1" strike="noStrike">
                <a:solidFill>
                  <a:srgbClr val="009bdd"/>
                </a:solidFill>
                <a:latin typeface="Arial"/>
              </a:rPr>
              <a:t> </a:t>
            </a:r>
            <a:endParaRPr b="0" lang="en-IN" sz="2400" spc="-1" strike="noStrike">
              <a:latin typeface="Arial"/>
            </a:endParaRPr>
          </a:p>
        </p:txBody>
      </p:sp>
      <p:sp>
        <p:nvSpPr>
          <p:cNvPr id="4" name="PlaceHolder 3"/>
          <p:cNvSpPr>
            <a:spLocks noGrp="1"/>
          </p:cNvSpPr>
          <p:nvPr>
            <p:ph type="sldNum" idx="2"/>
          </p:nvPr>
        </p:nvSpPr>
        <p:spPr/>
        <p:txBody>
          <a:bodyPr/>
          <a:p>
            <a:fld id="{11B873B5-922B-419F-99C9-4C92C0D0C042}" type="slidenum">
              <a:t>24</a:t>
            </a:fld>
          </a:p>
        </p:txBody>
      </p:sp>
      <p:sp>
        <p:nvSpPr>
          <p:cNvPr id="5" name="PlaceHolder 4"/>
          <p:cNvSpPr>
            <a:spLocks noGrp="1"/>
          </p:cNvSpPr>
          <p:nvPr>
            <p:ph type="dt" idx="3"/>
          </p:nvPr>
        </p:nvSpPr>
        <p:spPr/>
        <p:txBody>
          <a:bodyPr/>
          <a:p>
            <a:fld id="{A58AFBFE-B306-417C-914B-246A49308C99}" type="datetime1">
              <a:rPr lang="en-IN"/>
              <a:t>17/12/2024</a:t>
            </a:fld>
          </a:p>
        </p:txBody>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4" name="PlaceHolder 1"/>
          <p:cNvSpPr>
            <a:spLocks noGrp="1"/>
          </p:cNvSpPr>
          <p:nvPr>
            <p:ph type="title"/>
          </p:nvPr>
        </p:nvSpPr>
        <p:spPr>
          <a:xfrm>
            <a:off x="360000" y="180000"/>
            <a:ext cx="9357480" cy="47556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DBMS, its components, and advantages for users</a:t>
            </a:r>
            <a:endParaRPr b="0" lang="en-IN" sz="3300" spc="-1" strike="noStrike">
              <a:latin typeface="Arial"/>
            </a:endParaRPr>
          </a:p>
        </p:txBody>
      </p:sp>
      <p:sp>
        <p:nvSpPr>
          <p:cNvPr id="355" name="PlaceHolder 2"/>
          <p:cNvSpPr>
            <a:spLocks noGrp="1"/>
          </p:cNvSpPr>
          <p:nvPr>
            <p:ph/>
          </p:nvPr>
        </p:nvSpPr>
        <p:spPr>
          <a:xfrm>
            <a:off x="360000" y="1080000"/>
            <a:ext cx="9357480" cy="3597480"/>
          </a:xfrm>
          <a:prstGeom prst="rect">
            <a:avLst/>
          </a:prstGeom>
          <a:noFill/>
          <a:ln w="0">
            <a:noFill/>
          </a:ln>
        </p:spPr>
        <p:txBody>
          <a:bodyPr lIns="0" rIns="0" tIns="0" bIns="0" anchor="t">
            <a:noAutofit/>
          </a:bodyPr>
          <a:p>
            <a:pPr marL="432000" indent="-324000">
              <a:lnSpc>
                <a:spcPct val="100000"/>
              </a:lnSpc>
              <a:spcBef>
                <a:spcPts val="1060"/>
              </a:spcBef>
              <a:buClr>
                <a:srgbClr val="77caee"/>
              </a:buClr>
              <a:buSzPct val="45000"/>
              <a:buFont typeface="Wingdings" charset="2"/>
              <a:buChar char=""/>
            </a:pPr>
            <a:r>
              <a:rPr b="1" lang="en-IN" sz="1400" spc="-1" strike="noStrike">
                <a:solidFill>
                  <a:srgbClr val="009bdd"/>
                </a:solidFill>
                <a:latin typeface="Arial"/>
              </a:rPr>
              <a:t>Advantages:</a:t>
            </a:r>
            <a:endParaRPr b="0" lang="en-IN" sz="1400" spc="-1" strike="noStrike">
              <a:latin typeface="Arial"/>
            </a:endParaRPr>
          </a:p>
          <a:p>
            <a:pPr marL="432000" indent="-324000">
              <a:lnSpc>
                <a:spcPct val="100000"/>
              </a:lnSpc>
              <a:spcBef>
                <a:spcPts val="1060"/>
              </a:spcBef>
              <a:buClr>
                <a:srgbClr val="77caee"/>
              </a:buClr>
              <a:buSzPct val="45000"/>
              <a:buFont typeface="Wingdings" charset="2"/>
              <a:buChar char=""/>
            </a:pPr>
            <a:r>
              <a:rPr b="1" lang="en-IN" sz="1400" spc="-1" strike="noStrike">
                <a:solidFill>
                  <a:srgbClr val="009bdd"/>
                </a:solidFill>
                <a:latin typeface="Arial"/>
              </a:rPr>
              <a:t>Data Integrity :</a:t>
            </a:r>
            <a:r>
              <a:rPr b="0" lang="en-IN" sz="1400" spc="-1" strike="noStrike">
                <a:solidFill>
                  <a:srgbClr val="009bdd"/>
                </a:solidFill>
                <a:latin typeface="Arial"/>
              </a:rPr>
              <a:t> Ensures accuracy and consistency of data across the database.</a:t>
            </a:r>
            <a:endParaRPr b="0" lang="en-IN" sz="1400" spc="-1" strike="noStrike">
              <a:latin typeface="Arial"/>
            </a:endParaRPr>
          </a:p>
          <a:p>
            <a:pPr marL="432000" indent="-324000">
              <a:lnSpc>
                <a:spcPct val="100000"/>
              </a:lnSpc>
              <a:spcBef>
                <a:spcPts val="1060"/>
              </a:spcBef>
              <a:buClr>
                <a:srgbClr val="77caee"/>
              </a:buClr>
              <a:buSzPct val="45000"/>
              <a:buFont typeface="Wingdings" charset="2"/>
              <a:buChar char=""/>
            </a:pPr>
            <a:r>
              <a:rPr b="1" lang="en-IN" sz="1400" spc="-1" strike="noStrike">
                <a:solidFill>
                  <a:srgbClr val="009bdd"/>
                </a:solidFill>
                <a:latin typeface="Arial"/>
              </a:rPr>
              <a:t>Data Security :</a:t>
            </a:r>
            <a:r>
              <a:rPr b="0" lang="en-IN" sz="1400" spc="-1" strike="noStrike">
                <a:solidFill>
                  <a:srgbClr val="009bdd"/>
                </a:solidFill>
                <a:latin typeface="Arial"/>
              </a:rPr>
              <a:t> Provides access control mechanisms to secure sensitive information.</a:t>
            </a:r>
            <a:endParaRPr b="0" lang="en-IN" sz="1400" spc="-1" strike="noStrike">
              <a:latin typeface="Arial"/>
            </a:endParaRPr>
          </a:p>
          <a:p>
            <a:pPr marL="432000" indent="-324000">
              <a:lnSpc>
                <a:spcPct val="100000"/>
              </a:lnSpc>
              <a:spcBef>
                <a:spcPts val="1060"/>
              </a:spcBef>
              <a:buClr>
                <a:srgbClr val="77caee"/>
              </a:buClr>
              <a:buSzPct val="45000"/>
              <a:buFont typeface="Wingdings" charset="2"/>
              <a:buChar char=""/>
            </a:pPr>
            <a:r>
              <a:rPr b="1" lang="en-IN" sz="1400" spc="-1" strike="noStrike">
                <a:solidFill>
                  <a:srgbClr val="009bdd"/>
                </a:solidFill>
                <a:latin typeface="Arial"/>
              </a:rPr>
              <a:t>Data Sharing:</a:t>
            </a:r>
            <a:r>
              <a:rPr b="0" lang="en-IN" sz="1400" spc="-1" strike="noStrike">
                <a:solidFill>
                  <a:srgbClr val="009bdd"/>
                </a:solidFill>
                <a:latin typeface="Arial"/>
              </a:rPr>
              <a:t> Allows multiple users to access and manipulate the data simultaneously without conflicts.</a:t>
            </a:r>
            <a:endParaRPr b="0" lang="en-IN" sz="1400" spc="-1" strike="noStrike">
              <a:latin typeface="Arial"/>
            </a:endParaRPr>
          </a:p>
          <a:p>
            <a:pPr marL="432000" indent="-324000">
              <a:lnSpc>
                <a:spcPct val="100000"/>
              </a:lnSpc>
              <a:spcBef>
                <a:spcPts val="1060"/>
              </a:spcBef>
              <a:buClr>
                <a:srgbClr val="77caee"/>
              </a:buClr>
              <a:buSzPct val="45000"/>
              <a:buFont typeface="Wingdings" charset="2"/>
              <a:buChar char=""/>
            </a:pPr>
            <a:r>
              <a:rPr b="1" lang="en-IN" sz="1400" spc="-1" strike="noStrike">
                <a:solidFill>
                  <a:srgbClr val="009bdd"/>
                </a:solidFill>
                <a:latin typeface="Arial"/>
              </a:rPr>
              <a:t>Improved Efficiency :</a:t>
            </a:r>
            <a:r>
              <a:rPr b="0" lang="en-IN" sz="1400" spc="-1" strike="noStrike">
                <a:solidFill>
                  <a:srgbClr val="009bdd"/>
                </a:solidFill>
                <a:latin typeface="Arial"/>
              </a:rPr>
              <a:t> Query optimization and indexing ensure faster data retrieval and updates.</a:t>
            </a:r>
            <a:endParaRPr b="0" lang="en-IN" sz="1400" spc="-1" strike="noStrike">
              <a:latin typeface="Arial"/>
            </a:endParaRPr>
          </a:p>
          <a:p>
            <a:pPr marL="432000" indent="-324000">
              <a:lnSpc>
                <a:spcPct val="100000"/>
              </a:lnSpc>
              <a:spcBef>
                <a:spcPts val="1060"/>
              </a:spcBef>
              <a:buClr>
                <a:srgbClr val="77caee"/>
              </a:buClr>
              <a:buSzPct val="45000"/>
              <a:buFont typeface="Wingdings" charset="2"/>
              <a:buChar char=""/>
            </a:pPr>
            <a:r>
              <a:rPr b="1" lang="en-IN" sz="1400" spc="-1" strike="noStrike">
                <a:solidFill>
                  <a:srgbClr val="009bdd"/>
                </a:solidFill>
                <a:latin typeface="Arial"/>
              </a:rPr>
              <a:t>Scalability</a:t>
            </a:r>
            <a:r>
              <a:rPr b="0" lang="en-IN" sz="1400" spc="-1" strike="noStrike">
                <a:solidFill>
                  <a:srgbClr val="009bdd"/>
                </a:solidFill>
                <a:latin typeface="Arial"/>
              </a:rPr>
              <a:t> : Accommodates increasing data volumes and user demands.</a:t>
            </a:r>
            <a:endParaRPr b="0" lang="en-IN" sz="1400" spc="-1" strike="noStrike">
              <a:latin typeface="Arial"/>
            </a:endParaRPr>
          </a:p>
          <a:p>
            <a:pPr marL="432000" indent="-324000">
              <a:lnSpc>
                <a:spcPct val="100000"/>
              </a:lnSpc>
              <a:spcBef>
                <a:spcPts val="1060"/>
              </a:spcBef>
              <a:buClr>
                <a:srgbClr val="77caee"/>
              </a:buClr>
              <a:buSzPct val="45000"/>
              <a:buFont typeface="Wingdings" charset="2"/>
              <a:buChar char=""/>
            </a:pPr>
            <a:r>
              <a:rPr b="1" lang="en-IN" sz="1400" spc="-1" strike="noStrike">
                <a:solidFill>
                  <a:srgbClr val="009bdd"/>
                </a:solidFill>
                <a:latin typeface="Arial"/>
              </a:rPr>
              <a:t>Backup and Recovery </a:t>
            </a:r>
            <a:r>
              <a:rPr b="0" lang="en-IN" sz="1400" spc="-1" strike="noStrike">
                <a:solidFill>
                  <a:srgbClr val="009bdd"/>
                </a:solidFill>
                <a:latin typeface="Arial"/>
              </a:rPr>
              <a:t>:Automated backup and recovery mechanisms protect against data loss.</a:t>
            </a:r>
            <a:endParaRPr b="0" lang="en-IN" sz="14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1400" spc="-1" strike="noStrike">
                <a:solidFill>
                  <a:srgbClr val="009bdd"/>
                </a:solidFill>
                <a:latin typeface="Arial"/>
              </a:rPr>
              <a:t> </a:t>
            </a:r>
            <a:r>
              <a:rPr b="1" lang="en-IN" sz="1400" spc="-1" strike="noStrike">
                <a:solidFill>
                  <a:srgbClr val="009bdd"/>
                </a:solidFill>
                <a:latin typeface="Arial"/>
              </a:rPr>
              <a:t>Abstraction and Independence</a:t>
            </a:r>
            <a:r>
              <a:rPr b="0" lang="en-IN" sz="1400" spc="-1" strike="noStrike">
                <a:solidFill>
                  <a:srgbClr val="009bdd"/>
                </a:solidFill>
                <a:latin typeface="Arial"/>
              </a:rPr>
              <a:t> : Users interact with data through a high-level interface without needing to know the underlying storage mechanisms.</a:t>
            </a:r>
            <a:endParaRPr b="0" lang="en-IN" sz="1400" spc="-1" strike="noStrike">
              <a:latin typeface="Arial"/>
            </a:endParaRPr>
          </a:p>
          <a:p>
            <a:pPr marL="432000" indent="-324000">
              <a:lnSpc>
                <a:spcPct val="100000"/>
              </a:lnSpc>
              <a:spcBef>
                <a:spcPts val="1060"/>
              </a:spcBef>
              <a:buClr>
                <a:srgbClr val="77caee"/>
              </a:buClr>
              <a:buSzPct val="45000"/>
              <a:buFont typeface="Wingdings" charset="2"/>
              <a:buChar char=""/>
            </a:pPr>
            <a:r>
              <a:rPr b="1" lang="en-IN" sz="1400" spc="-1" strike="noStrike">
                <a:solidFill>
                  <a:srgbClr val="009bdd"/>
                </a:solidFill>
                <a:latin typeface="Arial"/>
              </a:rPr>
              <a:t>Minimizes Redundancy</a:t>
            </a:r>
            <a:r>
              <a:rPr b="0" lang="en-IN" sz="1400" spc="-1" strike="noStrike">
                <a:solidFill>
                  <a:srgbClr val="009bdd"/>
                </a:solidFill>
                <a:latin typeface="Arial"/>
              </a:rPr>
              <a:t> : Normalization reduces duplicate data, saving storage and maintaining consistency.</a:t>
            </a:r>
            <a:endParaRPr b="0" lang="en-IN" sz="1400" spc="-1" strike="noStrike">
              <a:latin typeface="Arial"/>
            </a:endParaRPr>
          </a:p>
          <a:p>
            <a:pPr marL="432000" indent="-324000">
              <a:lnSpc>
                <a:spcPct val="100000"/>
              </a:lnSpc>
              <a:spcBef>
                <a:spcPts val="1060"/>
              </a:spcBef>
              <a:buClr>
                <a:srgbClr val="77caee"/>
              </a:buClr>
              <a:buSzPct val="45000"/>
              <a:buFont typeface="Wingdings" charset="2"/>
              <a:buChar char=""/>
            </a:pPr>
            <a:r>
              <a:rPr b="1" lang="en-IN" sz="1400" spc="-1" strike="noStrike">
                <a:solidFill>
                  <a:srgbClr val="009bdd"/>
                </a:solidFill>
                <a:latin typeface="Arial"/>
              </a:rPr>
              <a:t>Cost-Effective Maintenance</a:t>
            </a:r>
            <a:r>
              <a:rPr b="0" lang="en-IN" sz="1400" spc="-1" strike="noStrike">
                <a:solidFill>
                  <a:srgbClr val="009bdd"/>
                </a:solidFill>
                <a:latin typeface="Arial"/>
              </a:rPr>
              <a:t> : Centralized management simplifies updates, backups, and hardware scaling.</a:t>
            </a:r>
            <a:endParaRPr b="0" lang="en-IN" sz="14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1400" spc="-1" strike="noStrike">
                <a:solidFill>
                  <a:srgbClr val="009bdd"/>
                </a:solidFill>
                <a:latin typeface="Arial"/>
              </a:rPr>
              <a:t> </a:t>
            </a:r>
            <a:r>
              <a:rPr b="1" lang="en-IN" sz="1400" spc="-1" strike="noStrike">
                <a:solidFill>
                  <a:srgbClr val="009bdd"/>
                </a:solidFill>
                <a:latin typeface="Arial"/>
              </a:rPr>
              <a:t>Flexibility </a:t>
            </a:r>
            <a:r>
              <a:rPr b="0" lang="en-IN" sz="1400" spc="-1" strike="noStrike">
                <a:solidFill>
                  <a:srgbClr val="009bdd"/>
                </a:solidFill>
                <a:latin typeface="Arial"/>
              </a:rPr>
              <a:t>: Supports complex queries, reports, and data analysis.</a:t>
            </a:r>
            <a:endParaRPr b="0" lang="en-IN" sz="1400" spc="-1" strike="noStrike">
              <a:latin typeface="Arial"/>
            </a:endParaRPr>
          </a:p>
        </p:txBody>
      </p:sp>
      <p:sp>
        <p:nvSpPr>
          <p:cNvPr id="4" name="PlaceHolder 3"/>
          <p:cNvSpPr>
            <a:spLocks noGrp="1"/>
          </p:cNvSpPr>
          <p:nvPr>
            <p:ph type="sldNum" idx="2"/>
          </p:nvPr>
        </p:nvSpPr>
        <p:spPr/>
        <p:txBody>
          <a:bodyPr/>
          <a:p>
            <a:fld id="{6201747A-880B-429C-A65D-DEEA665AAA3D}" type="slidenum">
              <a:t>25</a:t>
            </a:fld>
          </a:p>
        </p:txBody>
      </p:sp>
      <p:sp>
        <p:nvSpPr>
          <p:cNvPr id="5" name="PlaceHolder 4"/>
          <p:cNvSpPr>
            <a:spLocks noGrp="1"/>
          </p:cNvSpPr>
          <p:nvPr>
            <p:ph type="dt" idx="3"/>
          </p:nvPr>
        </p:nvSpPr>
        <p:spPr/>
        <p:txBody>
          <a:bodyPr/>
          <a:p>
            <a:fld id="{C37D5896-5280-48A8-A2F0-58817A39B270}" type="datetime1">
              <a:rPr lang="en-IN"/>
              <a:t>17/12/2024</a:t>
            </a:fld>
          </a:p>
        </p:txBody>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6" name="PlaceHolder 1"/>
          <p:cNvSpPr>
            <a:spLocks noGrp="1"/>
          </p:cNvSpPr>
          <p:nvPr>
            <p:ph type="title"/>
          </p:nvPr>
        </p:nvSpPr>
        <p:spPr>
          <a:xfrm>
            <a:off x="360000" y="-91440"/>
            <a:ext cx="9357480" cy="1017360"/>
          </a:xfrm>
          <a:prstGeom prst="rect">
            <a:avLst/>
          </a:prstGeom>
          <a:noFill/>
          <a:ln w="0">
            <a:noFill/>
          </a:ln>
        </p:spPr>
        <p:txBody>
          <a:bodyPr lIns="0" rIns="0" tIns="0" bIns="0" anchor="ctr">
            <a:noAutofit/>
          </a:bodyPr>
          <a:p>
            <a:pPr algn="ctr">
              <a:lnSpc>
                <a:spcPct val="100000"/>
              </a:lnSpc>
              <a:buNone/>
            </a:pPr>
            <a:r>
              <a:rPr b="0" lang="en-IN" sz="2400" spc="-1" strike="noStrike">
                <a:solidFill>
                  <a:srgbClr val="ffffff"/>
                </a:solidFill>
                <a:latin typeface="Arial"/>
              </a:rPr>
              <a:t>Features and characteristics of flat-file, hierarchical, and XML database models</a:t>
            </a:r>
            <a:br/>
            <a:endParaRPr b="0" lang="en-IN" sz="2400" spc="-1" strike="noStrike">
              <a:latin typeface="Arial"/>
            </a:endParaRPr>
          </a:p>
        </p:txBody>
      </p:sp>
      <p:sp>
        <p:nvSpPr>
          <p:cNvPr id="357" name="PlaceHolder 2"/>
          <p:cNvSpPr>
            <a:spLocks noGrp="1"/>
          </p:cNvSpPr>
          <p:nvPr>
            <p:ph/>
          </p:nvPr>
        </p:nvSpPr>
        <p:spPr>
          <a:xfrm>
            <a:off x="360000" y="1080000"/>
            <a:ext cx="9357480" cy="3597480"/>
          </a:xfrm>
          <a:prstGeom prst="rect">
            <a:avLst/>
          </a:prstGeom>
          <a:noFill/>
          <a:ln w="0">
            <a:noFill/>
          </a:ln>
        </p:spPr>
        <p:txBody>
          <a:bodyPr lIns="0" rIns="0" tIns="0" bIns="0" anchor="t">
            <a:noAutofit/>
          </a:bodyPr>
          <a:p>
            <a:pPr marL="432000" indent="-324000">
              <a:lnSpc>
                <a:spcPct val="100000"/>
              </a:lnSpc>
              <a:spcBef>
                <a:spcPts val="1060"/>
              </a:spcBef>
              <a:buClr>
                <a:srgbClr val="77caee"/>
              </a:buClr>
              <a:buSzPct val="45000"/>
              <a:buFont typeface="Wingdings" charset="2"/>
              <a:buChar char=""/>
            </a:pPr>
            <a:r>
              <a:rPr b="1" lang="en-IN" sz="2400" spc="-1" strike="noStrike">
                <a:solidFill>
                  <a:srgbClr val="009bdd"/>
                </a:solidFill>
                <a:latin typeface="Arial"/>
              </a:rPr>
              <a:t>Flat file data model </a:t>
            </a:r>
            <a:r>
              <a:rPr b="0" lang="en-IN" sz="2400" spc="-1" strike="noStrike">
                <a:solidFill>
                  <a:srgbClr val="009bdd"/>
                </a:solidFill>
                <a:latin typeface="Arial"/>
              </a:rPr>
              <a:t>: A flat-file database organizes data in a simple table-like structure, where all information is stored in plain text or binary files without relationships between records.</a:t>
            </a:r>
            <a:endParaRPr b="0" lang="en-IN" sz="24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2400" spc="-1" strike="noStrike">
                <a:solidFill>
                  <a:srgbClr val="009bdd"/>
                </a:solidFill>
                <a:latin typeface="Arial"/>
              </a:rPr>
              <a:t>Features : Simplicity, No relatioship between fields, Static schema, Redundancy.</a:t>
            </a:r>
            <a:endParaRPr b="0" lang="en-IN" sz="24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2400" spc="-1" strike="noStrike">
                <a:solidFill>
                  <a:srgbClr val="009bdd"/>
                </a:solidFill>
                <a:latin typeface="Arial"/>
              </a:rPr>
              <a:t>Example : Demonstrate a flat file for Student database.</a:t>
            </a:r>
            <a:endParaRPr b="0" lang="en-IN" sz="24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2400" spc="-1" strike="noStrike">
                <a:solidFill>
                  <a:srgbClr val="009bdd"/>
                </a:solidFill>
                <a:latin typeface="Arial"/>
              </a:rPr>
              <a:t>Assignment : Create a excel sheet or flat file for Customer database.</a:t>
            </a:r>
            <a:endParaRPr b="0" lang="en-IN" sz="24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2400" spc="-1" strike="noStrike">
                <a:solidFill>
                  <a:srgbClr val="009bdd"/>
                </a:solidFill>
                <a:latin typeface="Arial"/>
              </a:rPr>
              <a:t> </a:t>
            </a:r>
            <a:endParaRPr b="0" lang="en-IN" sz="2400" spc="-1" strike="noStrike">
              <a:latin typeface="Arial"/>
            </a:endParaRPr>
          </a:p>
        </p:txBody>
      </p:sp>
      <p:sp>
        <p:nvSpPr>
          <p:cNvPr id="4" name="PlaceHolder 3"/>
          <p:cNvSpPr>
            <a:spLocks noGrp="1"/>
          </p:cNvSpPr>
          <p:nvPr>
            <p:ph type="sldNum" idx="2"/>
          </p:nvPr>
        </p:nvSpPr>
        <p:spPr/>
        <p:txBody>
          <a:bodyPr/>
          <a:p>
            <a:fld id="{266513A3-F8B8-4FA6-B54C-BF99636E95F0}" type="slidenum">
              <a:t>26</a:t>
            </a:fld>
          </a:p>
        </p:txBody>
      </p:sp>
      <p:sp>
        <p:nvSpPr>
          <p:cNvPr id="5" name="PlaceHolder 4"/>
          <p:cNvSpPr>
            <a:spLocks noGrp="1"/>
          </p:cNvSpPr>
          <p:nvPr>
            <p:ph type="dt" idx="3"/>
          </p:nvPr>
        </p:nvSpPr>
        <p:spPr/>
        <p:txBody>
          <a:bodyPr/>
          <a:p>
            <a:fld id="{CDA36E4A-8339-4E1D-B9AE-264FCBCF254A}" type="datetime1">
              <a:rPr lang="en-IN"/>
              <a:t>17/12/2024</a:t>
            </a:fld>
          </a:p>
        </p:txBody>
      </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8" name="PlaceHolder 1"/>
          <p:cNvSpPr>
            <a:spLocks noGrp="1"/>
          </p:cNvSpPr>
          <p:nvPr>
            <p:ph type="title"/>
          </p:nvPr>
        </p:nvSpPr>
        <p:spPr>
          <a:xfrm>
            <a:off x="360000" y="-91440"/>
            <a:ext cx="9357480" cy="1017360"/>
          </a:xfrm>
          <a:prstGeom prst="rect">
            <a:avLst/>
          </a:prstGeom>
          <a:noFill/>
          <a:ln w="0">
            <a:noFill/>
          </a:ln>
        </p:spPr>
        <p:txBody>
          <a:bodyPr lIns="0" rIns="0" tIns="0" bIns="0" anchor="ctr">
            <a:noAutofit/>
          </a:bodyPr>
          <a:p>
            <a:pPr algn="ctr">
              <a:lnSpc>
                <a:spcPct val="100000"/>
              </a:lnSpc>
              <a:buNone/>
            </a:pPr>
            <a:r>
              <a:rPr b="0" lang="en-IN" sz="2400" spc="-1" strike="noStrike">
                <a:solidFill>
                  <a:srgbClr val="ffffff"/>
                </a:solidFill>
                <a:latin typeface="Arial"/>
              </a:rPr>
              <a:t>Features and characteristics of flat-file, hierarchical, and XML database models</a:t>
            </a:r>
            <a:br/>
            <a:endParaRPr b="0" lang="en-IN" sz="2400" spc="-1" strike="noStrike">
              <a:latin typeface="Arial"/>
            </a:endParaRPr>
          </a:p>
        </p:txBody>
      </p:sp>
      <p:sp>
        <p:nvSpPr>
          <p:cNvPr id="359" name="PlaceHolder 2"/>
          <p:cNvSpPr>
            <a:spLocks noGrp="1"/>
          </p:cNvSpPr>
          <p:nvPr>
            <p:ph/>
          </p:nvPr>
        </p:nvSpPr>
        <p:spPr>
          <a:xfrm>
            <a:off x="360000" y="1080000"/>
            <a:ext cx="9357480" cy="3597480"/>
          </a:xfrm>
          <a:prstGeom prst="rect">
            <a:avLst/>
          </a:prstGeom>
          <a:noFill/>
          <a:ln w="0">
            <a:noFill/>
          </a:ln>
        </p:spPr>
        <p:txBody>
          <a:bodyPr lIns="0" rIns="0" tIns="0" bIns="0" anchor="t">
            <a:noAutofit/>
          </a:bodyPr>
          <a:p>
            <a:pPr marL="432000" indent="-324000">
              <a:lnSpc>
                <a:spcPct val="100000"/>
              </a:lnSpc>
              <a:spcBef>
                <a:spcPts val="1060"/>
              </a:spcBef>
              <a:buClr>
                <a:srgbClr val="77caee"/>
              </a:buClr>
              <a:buSzPct val="45000"/>
              <a:buFont typeface="Wingdings" charset="2"/>
              <a:buChar char=""/>
            </a:pPr>
            <a:r>
              <a:rPr b="1" lang="en-IN" sz="1800" spc="-1" strike="noStrike">
                <a:solidFill>
                  <a:srgbClr val="009bdd"/>
                </a:solidFill>
                <a:latin typeface="Arial"/>
              </a:rPr>
              <a:t>Hierarchical Model :</a:t>
            </a:r>
            <a:r>
              <a:rPr b="0" lang="en-IN" sz="1800" spc="-1" strike="noStrike">
                <a:solidFill>
                  <a:srgbClr val="009bdd"/>
                </a:solidFill>
                <a:latin typeface="Arial"/>
              </a:rPr>
              <a:t> A hierarchical database organizes data in a tree-like structure with parent-child relationships. Each parent node can have multiple child nodes, but each child has only one parent.</a:t>
            </a:r>
            <a:endParaRPr b="0" lang="en-IN" sz="1800" spc="-1" strike="noStrike">
              <a:latin typeface="Arial"/>
            </a:endParaRPr>
          </a:p>
          <a:p>
            <a:pPr marL="432000" indent="-324000">
              <a:lnSpc>
                <a:spcPct val="100000"/>
              </a:lnSpc>
              <a:spcBef>
                <a:spcPts val="1060"/>
              </a:spcBef>
              <a:buClr>
                <a:srgbClr val="77caee"/>
              </a:buClr>
              <a:buSzPct val="45000"/>
              <a:buFont typeface="Wingdings" charset="2"/>
              <a:buChar char=""/>
            </a:pPr>
            <a:r>
              <a:rPr b="1" lang="en-IN" sz="1800" spc="-1" strike="noStrike">
                <a:solidFill>
                  <a:srgbClr val="009bdd"/>
                </a:solidFill>
                <a:latin typeface="Arial"/>
              </a:rPr>
              <a:t>Features</a:t>
            </a:r>
            <a:r>
              <a:rPr b="0" lang="en-IN" sz="1800" spc="-1" strike="noStrike">
                <a:solidFill>
                  <a:srgbClr val="009bdd"/>
                </a:solidFill>
                <a:latin typeface="Arial"/>
              </a:rPr>
              <a:t> : Tree Structure, Parent-Child Relationship.</a:t>
            </a:r>
            <a:endParaRPr b="0" lang="en-IN" sz="1800" spc="-1" strike="noStrike">
              <a:latin typeface="Arial"/>
            </a:endParaRPr>
          </a:p>
          <a:p>
            <a:pPr marL="432000" indent="-324000">
              <a:lnSpc>
                <a:spcPct val="100000"/>
              </a:lnSpc>
              <a:spcBef>
                <a:spcPts val="1060"/>
              </a:spcBef>
              <a:buClr>
                <a:srgbClr val="77caee"/>
              </a:buClr>
              <a:buSzPct val="45000"/>
              <a:buFont typeface="Wingdings" charset="2"/>
              <a:buChar char=""/>
            </a:pPr>
            <a:r>
              <a:rPr b="1" lang="en-IN" sz="1800" spc="-1" strike="noStrike">
                <a:solidFill>
                  <a:srgbClr val="009bdd"/>
                </a:solidFill>
                <a:latin typeface="Arial"/>
              </a:rPr>
              <a:t>Characteristics</a:t>
            </a:r>
            <a:r>
              <a:rPr b="0" lang="en-IN" sz="1800" spc="-1" strike="noStrike">
                <a:solidFill>
                  <a:srgbClr val="009bdd"/>
                </a:solidFill>
                <a:latin typeface="Arial"/>
              </a:rPr>
              <a:t> : Fast Access for data retrieval, Easy to travel.</a:t>
            </a:r>
            <a:endParaRPr b="0" lang="en-IN" sz="18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2400" spc="-1" strike="noStrike">
                <a:solidFill>
                  <a:srgbClr val="009bdd"/>
                </a:solidFill>
                <a:latin typeface="Arial"/>
              </a:rPr>
              <a:t> </a:t>
            </a:r>
            <a:endParaRPr b="0" lang="en-IN" sz="24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2400" spc="-1" strike="noStrike">
                <a:solidFill>
                  <a:srgbClr val="009bdd"/>
                </a:solidFill>
                <a:latin typeface="Arial"/>
              </a:rPr>
              <a:t> </a:t>
            </a:r>
            <a:endParaRPr b="0" lang="en-IN" sz="24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2400" spc="-1" strike="noStrike">
                <a:solidFill>
                  <a:srgbClr val="009bdd"/>
                </a:solidFill>
                <a:latin typeface="Arial"/>
              </a:rPr>
              <a:t> </a:t>
            </a:r>
            <a:endParaRPr b="0" lang="en-IN" sz="24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2400" spc="-1" strike="noStrike">
                <a:solidFill>
                  <a:srgbClr val="009bdd"/>
                </a:solidFill>
                <a:latin typeface="Arial"/>
              </a:rPr>
              <a:t> </a:t>
            </a:r>
            <a:endParaRPr b="0" lang="en-IN" sz="2400" spc="-1" strike="noStrike">
              <a:latin typeface="Arial"/>
            </a:endParaRPr>
          </a:p>
        </p:txBody>
      </p:sp>
      <p:pic>
        <p:nvPicPr>
          <p:cNvPr id="360" name="" descr=""/>
          <p:cNvPicPr/>
          <p:nvPr/>
        </p:nvPicPr>
        <p:blipFill>
          <a:blip r:embed="rId1"/>
          <a:stretch/>
        </p:blipFill>
        <p:spPr>
          <a:xfrm>
            <a:off x="3432960" y="2442600"/>
            <a:ext cx="6644880" cy="3244680"/>
          </a:xfrm>
          <a:prstGeom prst="rect">
            <a:avLst/>
          </a:prstGeom>
          <a:ln w="0">
            <a:noFill/>
          </a:ln>
        </p:spPr>
      </p:pic>
      <p:sp>
        <p:nvSpPr>
          <p:cNvPr id="4" name="PlaceHolder 3"/>
          <p:cNvSpPr>
            <a:spLocks noGrp="1"/>
          </p:cNvSpPr>
          <p:nvPr>
            <p:ph type="sldNum" idx="2"/>
          </p:nvPr>
        </p:nvSpPr>
        <p:spPr/>
        <p:txBody>
          <a:bodyPr/>
          <a:p>
            <a:fld id="{ABA7F9EC-0AF2-4F9D-999B-EE1A14096E44}" type="slidenum">
              <a:t>27</a:t>
            </a:fld>
          </a:p>
        </p:txBody>
      </p:sp>
      <p:sp>
        <p:nvSpPr>
          <p:cNvPr id="5" name="PlaceHolder 4"/>
          <p:cNvSpPr>
            <a:spLocks noGrp="1"/>
          </p:cNvSpPr>
          <p:nvPr>
            <p:ph type="dt" idx="3"/>
          </p:nvPr>
        </p:nvSpPr>
        <p:spPr/>
        <p:txBody>
          <a:bodyPr/>
          <a:p>
            <a:fld id="{BB1B7AF2-980C-49DC-B0E5-01F586C09B92}" type="datetime1">
              <a:rPr lang="en-IN"/>
              <a:t>17/12/2024</a:t>
            </a:fld>
          </a:p>
        </p:txBody>
      </p:sp>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1" name="PlaceHolder 1"/>
          <p:cNvSpPr>
            <a:spLocks noGrp="1"/>
          </p:cNvSpPr>
          <p:nvPr>
            <p:ph type="title"/>
          </p:nvPr>
        </p:nvSpPr>
        <p:spPr>
          <a:xfrm>
            <a:off x="360000" y="-91440"/>
            <a:ext cx="9357480" cy="1017360"/>
          </a:xfrm>
          <a:prstGeom prst="rect">
            <a:avLst/>
          </a:prstGeom>
          <a:noFill/>
          <a:ln w="0">
            <a:noFill/>
          </a:ln>
        </p:spPr>
        <p:txBody>
          <a:bodyPr lIns="0" rIns="0" tIns="0" bIns="0" anchor="ctr">
            <a:noAutofit/>
          </a:bodyPr>
          <a:p>
            <a:pPr algn="ctr">
              <a:lnSpc>
                <a:spcPct val="100000"/>
              </a:lnSpc>
              <a:buNone/>
            </a:pPr>
            <a:r>
              <a:rPr b="0" lang="en-IN" sz="2400" spc="-1" strike="noStrike">
                <a:solidFill>
                  <a:srgbClr val="ffffff"/>
                </a:solidFill>
                <a:latin typeface="Arial"/>
              </a:rPr>
              <a:t>Features and characteristics of flat-file, hierarchical, and XML database models</a:t>
            </a:r>
            <a:br/>
            <a:endParaRPr b="0" lang="en-IN" sz="2400" spc="-1" strike="noStrike">
              <a:latin typeface="Arial"/>
            </a:endParaRPr>
          </a:p>
        </p:txBody>
      </p:sp>
      <p:sp>
        <p:nvSpPr>
          <p:cNvPr id="362" name="PlaceHolder 2"/>
          <p:cNvSpPr>
            <a:spLocks noGrp="1"/>
          </p:cNvSpPr>
          <p:nvPr>
            <p:ph/>
          </p:nvPr>
        </p:nvSpPr>
        <p:spPr>
          <a:xfrm>
            <a:off x="360000" y="1080000"/>
            <a:ext cx="9357480" cy="3597480"/>
          </a:xfrm>
          <a:prstGeom prst="rect">
            <a:avLst/>
          </a:prstGeom>
          <a:noFill/>
          <a:ln w="0">
            <a:noFill/>
          </a:ln>
        </p:spPr>
        <p:txBody>
          <a:bodyPr lIns="0" rIns="0" tIns="0" bIns="0" anchor="t">
            <a:noAutofit/>
          </a:bodyPr>
          <a:p>
            <a:pPr marL="432000" indent="-324000">
              <a:lnSpc>
                <a:spcPct val="100000"/>
              </a:lnSpc>
              <a:spcBef>
                <a:spcPts val="1060"/>
              </a:spcBef>
              <a:buClr>
                <a:srgbClr val="77caee"/>
              </a:buClr>
              <a:buSzPct val="45000"/>
              <a:buFont typeface="Wingdings" charset="2"/>
              <a:buChar char=""/>
            </a:pPr>
            <a:r>
              <a:rPr b="1" lang="en-IN" sz="1200" spc="-1" strike="noStrike">
                <a:solidFill>
                  <a:srgbClr val="009bdd"/>
                </a:solidFill>
                <a:latin typeface="Arial"/>
              </a:rPr>
              <a:t>XML Database model :</a:t>
            </a:r>
            <a:r>
              <a:rPr b="0" lang="en-IN" sz="1200" spc="-1" strike="noStrike">
                <a:solidFill>
                  <a:srgbClr val="009bdd"/>
                </a:solidFill>
                <a:latin typeface="Arial"/>
              </a:rPr>
              <a:t> Data will be as part of XML.  Format is : </a:t>
            </a:r>
            <a:endParaRPr b="0" lang="en-IN" sz="12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1500" spc="-1" strike="noStrike">
                <a:solidFill>
                  <a:srgbClr val="009bdd"/>
                </a:solidFill>
                <a:latin typeface="Arial"/>
              </a:rPr>
              <a:t>&lt;Student&gt;</a:t>
            </a:r>
            <a:endParaRPr b="0" lang="en-IN" sz="15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1500" spc="-1" strike="noStrike">
                <a:solidFill>
                  <a:srgbClr val="009bdd"/>
                </a:solidFill>
                <a:latin typeface="Arial"/>
              </a:rPr>
              <a:t>  </a:t>
            </a:r>
            <a:r>
              <a:rPr b="0" lang="en-IN" sz="1500" spc="-1" strike="noStrike">
                <a:solidFill>
                  <a:srgbClr val="009bdd"/>
                </a:solidFill>
                <a:latin typeface="Arial"/>
              </a:rPr>
              <a:t>&lt;RegistrationNo&gt;101&lt;/RegistrationNo&gt;</a:t>
            </a:r>
            <a:endParaRPr b="0" lang="en-IN" sz="15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1500" spc="-1" strike="noStrike">
                <a:solidFill>
                  <a:srgbClr val="009bdd"/>
                </a:solidFill>
                <a:latin typeface="Arial"/>
              </a:rPr>
              <a:t>  </a:t>
            </a:r>
            <a:r>
              <a:rPr b="0" lang="en-IN" sz="1500" spc="-1" strike="noStrike">
                <a:solidFill>
                  <a:srgbClr val="009bdd"/>
                </a:solidFill>
                <a:latin typeface="Arial"/>
              </a:rPr>
              <a:t>&lt;Name&gt;Charan&lt;/Name&gt;</a:t>
            </a:r>
            <a:endParaRPr b="0" lang="en-IN" sz="15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1500" spc="-1" strike="noStrike">
                <a:solidFill>
                  <a:srgbClr val="009bdd"/>
                </a:solidFill>
                <a:latin typeface="Arial"/>
              </a:rPr>
              <a:t>  </a:t>
            </a:r>
            <a:r>
              <a:rPr b="0" lang="en-IN" sz="1500" spc="-1" strike="noStrike">
                <a:solidFill>
                  <a:srgbClr val="009bdd"/>
                </a:solidFill>
                <a:latin typeface="Arial"/>
              </a:rPr>
              <a:t>&lt;Stream&gt;CS&lt;/Stream&gt;</a:t>
            </a:r>
            <a:endParaRPr b="0" lang="en-IN" sz="15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1500" spc="-1" strike="noStrike">
                <a:solidFill>
                  <a:srgbClr val="009bdd"/>
                </a:solidFill>
                <a:latin typeface="Arial"/>
              </a:rPr>
              <a:t>&lt;/Student&gt;</a:t>
            </a:r>
            <a:endParaRPr b="0" lang="en-IN" sz="1500" spc="-1" strike="noStrike">
              <a:latin typeface="Arial"/>
            </a:endParaRPr>
          </a:p>
          <a:p>
            <a:pPr marL="432000" indent="-324000">
              <a:lnSpc>
                <a:spcPct val="100000"/>
              </a:lnSpc>
              <a:spcBef>
                <a:spcPts val="1060"/>
              </a:spcBef>
              <a:buClr>
                <a:srgbClr val="77caee"/>
              </a:buClr>
              <a:buSzPct val="45000"/>
              <a:buFont typeface="Wingdings" charset="2"/>
              <a:buChar char=""/>
            </a:pPr>
            <a:r>
              <a:rPr b="1" lang="en-IN" sz="1500" spc="-1" strike="noStrike">
                <a:solidFill>
                  <a:srgbClr val="009bdd"/>
                </a:solidFill>
                <a:latin typeface="Arial"/>
              </a:rPr>
              <a:t>Features</a:t>
            </a:r>
            <a:r>
              <a:rPr b="0" lang="en-IN" sz="1500" spc="-1" strike="noStrike">
                <a:solidFill>
                  <a:srgbClr val="009bdd"/>
                </a:solidFill>
                <a:latin typeface="Arial"/>
              </a:rPr>
              <a:t> :  Flexible Schema, Heirarchical Structure, Easily integrated with web technology, Querying Support, Data exchange between 2 systems.</a:t>
            </a:r>
            <a:endParaRPr b="0" lang="en-IN" sz="1500" spc="-1" strike="noStrike">
              <a:latin typeface="Arial"/>
            </a:endParaRPr>
          </a:p>
          <a:p>
            <a:pPr marL="432000" indent="-324000">
              <a:lnSpc>
                <a:spcPct val="100000"/>
              </a:lnSpc>
              <a:spcBef>
                <a:spcPts val="1060"/>
              </a:spcBef>
              <a:buClr>
                <a:srgbClr val="77caee"/>
              </a:buClr>
              <a:buSzPct val="45000"/>
              <a:buFont typeface="Wingdings" charset="2"/>
              <a:buChar char=""/>
            </a:pPr>
            <a:r>
              <a:rPr b="1" lang="en-IN" sz="1500" spc="-1" strike="noStrike">
                <a:solidFill>
                  <a:srgbClr val="009bdd"/>
                </a:solidFill>
                <a:latin typeface="Arial"/>
              </a:rPr>
              <a:t>Characteristics</a:t>
            </a:r>
            <a:r>
              <a:rPr b="0" lang="en-IN" sz="1500" spc="-1" strike="noStrike">
                <a:solidFill>
                  <a:srgbClr val="009bdd"/>
                </a:solidFill>
                <a:latin typeface="Arial"/>
              </a:rPr>
              <a:t> : High Flexible, Supports Hierarchial, Relational and hybrid models.</a:t>
            </a:r>
            <a:endParaRPr b="0" lang="en-IN" sz="1500" spc="-1" strike="noStrike">
              <a:latin typeface="Arial"/>
            </a:endParaRPr>
          </a:p>
          <a:p>
            <a:pPr marL="432000" indent="-324000">
              <a:lnSpc>
                <a:spcPct val="100000"/>
              </a:lnSpc>
              <a:spcBef>
                <a:spcPts val="1060"/>
              </a:spcBef>
              <a:buClr>
                <a:srgbClr val="77caee"/>
              </a:buClr>
              <a:buSzPct val="45000"/>
              <a:buFont typeface="Wingdings" charset="2"/>
              <a:buChar char=""/>
            </a:pPr>
            <a:r>
              <a:rPr b="1" lang="en-IN" sz="1500" spc="-1" strike="noStrike">
                <a:solidFill>
                  <a:srgbClr val="009bdd"/>
                </a:solidFill>
                <a:latin typeface="Arial"/>
              </a:rPr>
              <a:t>Assignment</a:t>
            </a:r>
            <a:r>
              <a:rPr b="0" lang="en-IN" sz="1500" spc="-1" strike="noStrike">
                <a:solidFill>
                  <a:srgbClr val="009bdd"/>
                </a:solidFill>
                <a:latin typeface="Arial"/>
              </a:rPr>
              <a:t> : Write a xml db file for any domain. List of Products in Amazon.  </a:t>
            </a:r>
            <a:endParaRPr b="0" lang="en-IN" sz="1500" spc="-1" strike="noStrike">
              <a:latin typeface="Arial"/>
            </a:endParaRPr>
          </a:p>
        </p:txBody>
      </p:sp>
      <p:sp>
        <p:nvSpPr>
          <p:cNvPr id="4" name="PlaceHolder 3"/>
          <p:cNvSpPr>
            <a:spLocks noGrp="1"/>
          </p:cNvSpPr>
          <p:nvPr>
            <p:ph type="sldNum" idx="2"/>
          </p:nvPr>
        </p:nvSpPr>
        <p:spPr/>
        <p:txBody>
          <a:bodyPr/>
          <a:p>
            <a:fld id="{17B9C644-BA7D-4AB7-AA16-B7D405F3E8EB}" type="slidenum">
              <a:t>28</a:t>
            </a:fld>
          </a:p>
        </p:txBody>
      </p:sp>
      <p:sp>
        <p:nvSpPr>
          <p:cNvPr id="5" name="PlaceHolder 4"/>
          <p:cNvSpPr>
            <a:spLocks noGrp="1"/>
          </p:cNvSpPr>
          <p:nvPr>
            <p:ph type="dt" idx="3"/>
          </p:nvPr>
        </p:nvSpPr>
        <p:spPr/>
        <p:txBody>
          <a:bodyPr/>
          <a:p>
            <a:fld id="{673F363D-B881-427C-ABC9-2E6BF32348FB}" type="datetime1">
              <a:rPr lang="en-IN"/>
              <a:t>17/12/2024</a:t>
            </a:fld>
          </a:p>
        </p:txBody>
      </p:sp>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3" name="PlaceHolder 1"/>
          <p:cNvSpPr>
            <a:spLocks noGrp="1"/>
          </p:cNvSpPr>
          <p:nvPr>
            <p:ph type="title"/>
          </p:nvPr>
        </p:nvSpPr>
        <p:spPr>
          <a:xfrm>
            <a:off x="360000" y="-48960"/>
            <a:ext cx="9357480" cy="93384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Levels of a DBMS architecture</a:t>
            </a:r>
            <a:br/>
            <a:endParaRPr b="0" lang="en-IN" sz="3300" spc="-1" strike="noStrike">
              <a:latin typeface="Arial"/>
            </a:endParaRPr>
          </a:p>
        </p:txBody>
      </p:sp>
      <p:sp>
        <p:nvSpPr>
          <p:cNvPr id="364" name="PlaceHolder 2"/>
          <p:cNvSpPr>
            <a:spLocks noGrp="1"/>
          </p:cNvSpPr>
          <p:nvPr>
            <p:ph/>
          </p:nvPr>
        </p:nvSpPr>
        <p:spPr>
          <a:xfrm>
            <a:off x="360000" y="1080000"/>
            <a:ext cx="9357480" cy="3597480"/>
          </a:xfrm>
          <a:prstGeom prst="rect">
            <a:avLst/>
          </a:prstGeom>
          <a:noFill/>
          <a:ln w="0">
            <a:noFill/>
          </a:ln>
        </p:spPr>
        <p:txBody>
          <a:bodyPr lIns="0" rIns="0" tIns="0" bIns="0" anchor="t">
            <a:noAutofit/>
          </a:bodyPr>
          <a:p>
            <a:pPr marL="432000" indent="-324000">
              <a:lnSpc>
                <a:spcPct val="100000"/>
              </a:lnSpc>
              <a:spcBef>
                <a:spcPts val="1060"/>
              </a:spcBef>
              <a:buClr>
                <a:srgbClr val="77caee"/>
              </a:buClr>
              <a:buSzPct val="45000"/>
              <a:buFont typeface="Wingdings" charset="2"/>
              <a:buChar char=""/>
            </a:pPr>
            <a:r>
              <a:rPr b="0" lang="en-IN" sz="2400" spc="-1" strike="noStrike">
                <a:solidFill>
                  <a:srgbClr val="009bdd"/>
                </a:solidFill>
                <a:latin typeface="Arial"/>
              </a:rPr>
              <a:t>This is discussed earlier.</a:t>
            </a:r>
            <a:endParaRPr b="0" lang="en-IN" sz="2400" spc="-1" strike="noStrike">
              <a:latin typeface="Arial"/>
            </a:endParaRPr>
          </a:p>
        </p:txBody>
      </p:sp>
      <p:sp>
        <p:nvSpPr>
          <p:cNvPr id="4" name="PlaceHolder 3"/>
          <p:cNvSpPr>
            <a:spLocks noGrp="1"/>
          </p:cNvSpPr>
          <p:nvPr>
            <p:ph type="sldNum" idx="2"/>
          </p:nvPr>
        </p:nvSpPr>
        <p:spPr/>
        <p:txBody>
          <a:bodyPr/>
          <a:p>
            <a:fld id="{C2BCBF18-5A35-4D90-8163-68F44A03EB59}" type="slidenum">
              <a:t>29</a:t>
            </a:fld>
          </a:p>
        </p:txBody>
      </p:sp>
      <p:sp>
        <p:nvSpPr>
          <p:cNvPr id="5" name="PlaceHolder 4"/>
          <p:cNvSpPr>
            <a:spLocks noGrp="1"/>
          </p:cNvSpPr>
          <p:nvPr>
            <p:ph type="dt" idx="3"/>
          </p:nvPr>
        </p:nvSpPr>
        <p:spPr/>
        <p:txBody>
          <a:bodyPr/>
          <a:p>
            <a:fld id="{2BC014C5-CDA5-4389-8D28-BD40C91D71CB}" type="datetime1">
              <a:rPr lang="en-IN"/>
              <a:t>17/12/2024</a:t>
            </a:fld>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3" name="PlaceHolder 1"/>
          <p:cNvSpPr>
            <a:spLocks noGrp="1"/>
          </p:cNvSpPr>
          <p:nvPr>
            <p:ph type="title"/>
          </p:nvPr>
        </p:nvSpPr>
        <p:spPr>
          <a:xfrm>
            <a:off x="360000" y="180000"/>
            <a:ext cx="9357480" cy="475560"/>
          </a:xfrm>
          <a:prstGeom prst="rect">
            <a:avLst/>
          </a:prstGeom>
          <a:noFill/>
          <a:ln w="0">
            <a:noFill/>
          </a:ln>
        </p:spPr>
        <p:txBody>
          <a:bodyPr lIns="0" rIns="0" tIns="0" bIns="0" anchor="ctr">
            <a:noAutofit/>
          </a:bodyPr>
          <a:p>
            <a:pPr>
              <a:lnSpc>
                <a:spcPct val="90000"/>
              </a:lnSpc>
              <a:spcBef>
                <a:spcPts val="1327"/>
              </a:spcBef>
              <a:buNone/>
            </a:pPr>
            <a:r>
              <a:rPr b="0" lang="en-US" sz="2410" spc="-1" strike="noStrike">
                <a:solidFill>
                  <a:srgbClr val="282828"/>
                </a:solidFill>
                <a:latin typeface="Calibri"/>
              </a:rPr>
              <a:t>Life Cycle Phases</a:t>
            </a:r>
            <a:endParaRPr b="0" lang="en-IN" sz="2410" spc="-1" strike="noStrike">
              <a:latin typeface="Arial"/>
            </a:endParaRPr>
          </a:p>
        </p:txBody>
      </p:sp>
      <p:sp>
        <p:nvSpPr>
          <p:cNvPr id="304" name="PlaceHolder 2"/>
          <p:cNvSpPr>
            <a:spLocks noGrp="1"/>
          </p:cNvSpPr>
          <p:nvPr>
            <p:ph/>
          </p:nvPr>
        </p:nvSpPr>
        <p:spPr>
          <a:xfrm>
            <a:off x="360000" y="1080000"/>
            <a:ext cx="9357480" cy="3597480"/>
          </a:xfrm>
          <a:prstGeom prst="rect">
            <a:avLst/>
          </a:prstGeom>
          <a:noFill/>
          <a:ln w="0">
            <a:noFill/>
          </a:ln>
        </p:spPr>
        <p:txBody>
          <a:bodyPr lIns="0" rIns="0" tIns="0" bIns="0" anchor="t">
            <a:noAutofit/>
          </a:bodyPr>
          <a:p>
            <a:endParaRPr b="0" lang="en-IN" sz="3200" spc="-1" strike="noStrike">
              <a:latin typeface="Arial"/>
            </a:endParaRPr>
          </a:p>
        </p:txBody>
      </p:sp>
      <p:pic>
        <p:nvPicPr>
          <p:cNvPr id="305" name="" descr=""/>
          <p:cNvPicPr/>
          <p:nvPr/>
        </p:nvPicPr>
        <p:blipFill>
          <a:blip r:embed="rId1"/>
          <a:stretch/>
        </p:blipFill>
        <p:spPr>
          <a:xfrm>
            <a:off x="173520" y="1088640"/>
            <a:ext cx="9758880" cy="3090960"/>
          </a:xfrm>
          <a:prstGeom prst="rect">
            <a:avLst/>
          </a:prstGeom>
          <a:ln w="18000">
            <a:noFill/>
          </a:ln>
        </p:spPr>
      </p:pic>
      <p:sp>
        <p:nvSpPr>
          <p:cNvPr id="4" name="PlaceHolder 3"/>
          <p:cNvSpPr>
            <a:spLocks noGrp="1"/>
          </p:cNvSpPr>
          <p:nvPr>
            <p:ph type="sldNum" idx="2"/>
          </p:nvPr>
        </p:nvSpPr>
        <p:spPr/>
        <p:txBody>
          <a:bodyPr/>
          <a:p>
            <a:fld id="{B4C6C93C-FC6D-44FE-A363-FF0734BA02F1}" type="slidenum">
              <a:t>3</a:t>
            </a:fld>
          </a:p>
        </p:txBody>
      </p:sp>
      <p:sp>
        <p:nvSpPr>
          <p:cNvPr id="5" name="PlaceHolder 4"/>
          <p:cNvSpPr>
            <a:spLocks noGrp="1"/>
          </p:cNvSpPr>
          <p:nvPr>
            <p:ph type="dt" idx="3"/>
          </p:nvPr>
        </p:nvSpPr>
        <p:spPr/>
        <p:txBody>
          <a:bodyPr/>
          <a:p>
            <a:fld id="{37253590-8707-41EB-9611-292504D193D3}" type="datetime1">
              <a:rPr lang="en-IN"/>
              <a:t>17/12/2024</a:t>
            </a:fld>
          </a:p>
        </p:txBody>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5" name="PlaceHolder 1"/>
          <p:cNvSpPr>
            <a:spLocks noGrp="1"/>
          </p:cNvSpPr>
          <p:nvPr>
            <p:ph type="title"/>
          </p:nvPr>
        </p:nvSpPr>
        <p:spPr>
          <a:xfrm>
            <a:off x="360000" y="-48960"/>
            <a:ext cx="9357480" cy="93384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Types of constraints</a:t>
            </a:r>
            <a:br/>
            <a:endParaRPr b="0" lang="en-IN" sz="3300" spc="-1" strike="noStrike">
              <a:latin typeface="Arial"/>
            </a:endParaRPr>
          </a:p>
        </p:txBody>
      </p:sp>
      <p:sp>
        <p:nvSpPr>
          <p:cNvPr id="366" name="PlaceHolder 2"/>
          <p:cNvSpPr>
            <a:spLocks noGrp="1"/>
          </p:cNvSpPr>
          <p:nvPr>
            <p:ph/>
          </p:nvPr>
        </p:nvSpPr>
        <p:spPr>
          <a:xfrm>
            <a:off x="360000" y="1080000"/>
            <a:ext cx="9357480" cy="3597480"/>
          </a:xfrm>
          <a:prstGeom prst="rect">
            <a:avLst/>
          </a:prstGeom>
          <a:noFill/>
          <a:ln w="0">
            <a:noFill/>
          </a:ln>
        </p:spPr>
        <p:txBody>
          <a:bodyPr lIns="0" rIns="0" tIns="0" bIns="0" anchor="t">
            <a:noAutofit/>
          </a:bodyPr>
          <a:p>
            <a:pPr marL="432000" indent="-324000">
              <a:lnSpc>
                <a:spcPct val="100000"/>
              </a:lnSpc>
              <a:spcBef>
                <a:spcPts val="1060"/>
              </a:spcBef>
              <a:buClr>
                <a:srgbClr val="77caee"/>
              </a:buClr>
              <a:buSzPct val="45000"/>
              <a:buFont typeface="Wingdings" charset="2"/>
              <a:buChar char=""/>
            </a:pPr>
            <a:r>
              <a:rPr b="0" lang="en-IN" sz="1600" spc="-1" strike="noStrike">
                <a:solidFill>
                  <a:srgbClr val="009bdd"/>
                </a:solidFill>
                <a:latin typeface="Arial"/>
              </a:rPr>
              <a:t>In a Database Management System (DBMS), constraints are rules applied to the data to maintain its integrity and consistency. They ensure that the database adheres to specified business rules and relationships. </a:t>
            </a:r>
            <a:endParaRPr b="0" lang="en-IN" sz="1600" spc="-1" strike="noStrike">
              <a:latin typeface="Arial"/>
            </a:endParaRPr>
          </a:p>
        </p:txBody>
      </p:sp>
      <p:pic>
        <p:nvPicPr>
          <p:cNvPr id="367" name="" descr=""/>
          <p:cNvPicPr/>
          <p:nvPr/>
        </p:nvPicPr>
        <p:blipFill>
          <a:blip r:embed="rId1"/>
          <a:stretch/>
        </p:blipFill>
        <p:spPr>
          <a:xfrm>
            <a:off x="720000" y="1959840"/>
            <a:ext cx="8456040" cy="2717640"/>
          </a:xfrm>
          <a:prstGeom prst="rect">
            <a:avLst/>
          </a:prstGeom>
          <a:ln w="18000">
            <a:noFill/>
          </a:ln>
        </p:spPr>
      </p:pic>
      <p:sp>
        <p:nvSpPr>
          <p:cNvPr id="4" name="PlaceHolder 3"/>
          <p:cNvSpPr>
            <a:spLocks noGrp="1"/>
          </p:cNvSpPr>
          <p:nvPr>
            <p:ph type="sldNum" idx="2"/>
          </p:nvPr>
        </p:nvSpPr>
        <p:spPr/>
        <p:txBody>
          <a:bodyPr/>
          <a:p>
            <a:fld id="{C6C1575A-55A7-4EF1-8425-C3D98D55AB5F}" type="slidenum">
              <a:t>30</a:t>
            </a:fld>
          </a:p>
        </p:txBody>
      </p:sp>
      <p:sp>
        <p:nvSpPr>
          <p:cNvPr id="5" name="PlaceHolder 4"/>
          <p:cNvSpPr>
            <a:spLocks noGrp="1"/>
          </p:cNvSpPr>
          <p:nvPr>
            <p:ph type="dt" idx="3"/>
          </p:nvPr>
        </p:nvSpPr>
        <p:spPr/>
        <p:txBody>
          <a:bodyPr/>
          <a:p>
            <a:fld id="{67B5FA9E-5FE8-4F29-A681-C579C39B2625}" type="datetime1">
              <a:rPr lang="en-IN"/>
              <a:t>17/12/2024</a:t>
            </a:fld>
          </a:p>
        </p:txBody>
      </p:sp>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8" name="PlaceHolder 1"/>
          <p:cNvSpPr>
            <a:spLocks noGrp="1"/>
          </p:cNvSpPr>
          <p:nvPr>
            <p:ph type="title"/>
          </p:nvPr>
        </p:nvSpPr>
        <p:spPr>
          <a:xfrm>
            <a:off x="360000" y="-48960"/>
            <a:ext cx="9357480" cy="93384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Types of constraints</a:t>
            </a:r>
            <a:br/>
            <a:endParaRPr b="0" lang="en-IN" sz="3300" spc="-1" strike="noStrike">
              <a:latin typeface="Arial"/>
            </a:endParaRPr>
          </a:p>
        </p:txBody>
      </p:sp>
      <p:sp>
        <p:nvSpPr>
          <p:cNvPr id="369" name="PlaceHolder 2"/>
          <p:cNvSpPr>
            <a:spLocks noGrp="1"/>
          </p:cNvSpPr>
          <p:nvPr>
            <p:ph/>
          </p:nvPr>
        </p:nvSpPr>
        <p:spPr>
          <a:xfrm>
            <a:off x="360000" y="1080000"/>
            <a:ext cx="9357480" cy="3597480"/>
          </a:xfrm>
          <a:prstGeom prst="rect">
            <a:avLst/>
          </a:prstGeom>
          <a:noFill/>
          <a:ln w="0">
            <a:noFill/>
          </a:ln>
        </p:spPr>
        <p:txBody>
          <a:bodyPr lIns="0" rIns="0" tIns="0" bIns="0" anchor="t">
            <a:noAutofit/>
          </a:bodyPr>
          <a:p>
            <a:pPr marL="432000" indent="-324000">
              <a:lnSpc>
                <a:spcPct val="100000"/>
              </a:lnSpc>
              <a:spcBef>
                <a:spcPts val="1060"/>
              </a:spcBef>
              <a:buClr>
                <a:srgbClr val="77caee"/>
              </a:buClr>
              <a:buSzPct val="45000"/>
              <a:buFont typeface="Wingdings" charset="2"/>
              <a:buChar char=""/>
            </a:pPr>
            <a:r>
              <a:rPr b="1" lang="en-IN" sz="1600" spc="-1" strike="noStrike">
                <a:solidFill>
                  <a:srgbClr val="009bdd"/>
                </a:solidFill>
                <a:latin typeface="Arial"/>
              </a:rPr>
              <a:t>Primary Key Constraint :</a:t>
            </a:r>
            <a:r>
              <a:rPr b="0" lang="en-IN" sz="1600" spc="-1" strike="noStrike">
                <a:solidFill>
                  <a:srgbClr val="009bdd"/>
                </a:solidFill>
                <a:latin typeface="Arial"/>
              </a:rPr>
              <a:t> The primary key column(s) must contain unique and non-NULL values.</a:t>
            </a:r>
            <a:endParaRPr b="0" lang="en-IN" sz="16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1600" spc="-1" strike="noStrike">
                <a:solidFill>
                  <a:srgbClr val="009bdd"/>
                </a:solidFill>
                <a:latin typeface="Arial"/>
              </a:rPr>
              <a:t> </a:t>
            </a:r>
            <a:endParaRPr b="0" lang="en-IN" sz="16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1600" spc="-1" strike="noStrike">
                <a:solidFill>
                  <a:srgbClr val="009bdd"/>
                </a:solidFill>
                <a:latin typeface="Arial"/>
              </a:rPr>
              <a:t> </a:t>
            </a:r>
            <a:endParaRPr b="0" lang="en-IN" sz="16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1600" spc="-1" strike="noStrike">
                <a:solidFill>
                  <a:srgbClr val="009bdd"/>
                </a:solidFill>
                <a:latin typeface="Arial"/>
              </a:rPr>
              <a:t> </a:t>
            </a:r>
            <a:endParaRPr b="0" lang="en-IN" sz="16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1600" spc="-1" strike="noStrike">
                <a:solidFill>
                  <a:srgbClr val="009bdd"/>
                </a:solidFill>
                <a:latin typeface="Arial"/>
              </a:rPr>
              <a:t> </a:t>
            </a:r>
            <a:endParaRPr b="0" lang="en-IN" sz="16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1600" spc="-1" strike="noStrike">
                <a:solidFill>
                  <a:srgbClr val="009bdd"/>
                </a:solidFill>
                <a:latin typeface="Arial"/>
              </a:rPr>
              <a:t> </a:t>
            </a:r>
            <a:endParaRPr b="0" lang="en-IN" sz="1600" spc="-1" strike="noStrike">
              <a:latin typeface="Arial"/>
            </a:endParaRPr>
          </a:p>
          <a:p>
            <a:pPr marL="432000" indent="-324000">
              <a:lnSpc>
                <a:spcPct val="100000"/>
              </a:lnSpc>
              <a:spcBef>
                <a:spcPts val="1060"/>
              </a:spcBef>
              <a:buClr>
                <a:srgbClr val="77caee"/>
              </a:buClr>
              <a:buSzPct val="45000"/>
              <a:buFont typeface="Wingdings" charset="2"/>
              <a:buChar char=""/>
            </a:pPr>
            <a:r>
              <a:rPr b="1" lang="en-IN" sz="1600" spc="-1" strike="noStrike">
                <a:solidFill>
                  <a:srgbClr val="009bdd"/>
                </a:solidFill>
                <a:latin typeface="Arial"/>
              </a:rPr>
              <a:t>Foreign Key Constraint :</a:t>
            </a:r>
            <a:r>
              <a:rPr b="0" lang="en-IN" sz="1600" spc="-1" strike="noStrike">
                <a:solidFill>
                  <a:srgbClr val="009bdd"/>
                </a:solidFill>
                <a:latin typeface="Arial"/>
              </a:rPr>
              <a:t> The foreign key column in one table must reference a primary key in another table.</a:t>
            </a:r>
            <a:endParaRPr b="0" lang="en-IN" sz="16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1600" spc="-1" strike="noStrike">
                <a:solidFill>
                  <a:srgbClr val="009bdd"/>
                </a:solidFill>
                <a:latin typeface="Arial"/>
              </a:rPr>
              <a:t> </a:t>
            </a:r>
            <a:endParaRPr b="0" lang="en-IN" sz="1600" spc="-1" strike="noStrike">
              <a:latin typeface="Arial"/>
            </a:endParaRPr>
          </a:p>
          <a:p>
            <a:pPr>
              <a:lnSpc>
                <a:spcPct val="100000"/>
              </a:lnSpc>
              <a:spcBef>
                <a:spcPts val="1060"/>
              </a:spcBef>
              <a:buNone/>
            </a:pPr>
            <a:endParaRPr b="0" lang="en-IN" sz="16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1600" spc="-1" strike="noStrike">
                <a:solidFill>
                  <a:srgbClr val="009bdd"/>
                </a:solidFill>
                <a:latin typeface="Arial"/>
              </a:rPr>
              <a:t> </a:t>
            </a:r>
            <a:endParaRPr b="0" lang="en-IN" sz="1600" spc="-1" strike="noStrike">
              <a:latin typeface="Arial"/>
            </a:endParaRPr>
          </a:p>
        </p:txBody>
      </p:sp>
      <p:pic>
        <p:nvPicPr>
          <p:cNvPr id="370" name="" descr=""/>
          <p:cNvPicPr/>
          <p:nvPr/>
        </p:nvPicPr>
        <p:blipFill>
          <a:blip r:embed="rId1"/>
          <a:stretch/>
        </p:blipFill>
        <p:spPr>
          <a:xfrm>
            <a:off x="900000" y="1440000"/>
            <a:ext cx="5910480" cy="1422000"/>
          </a:xfrm>
          <a:prstGeom prst="rect">
            <a:avLst/>
          </a:prstGeom>
          <a:ln w="18000">
            <a:noFill/>
          </a:ln>
        </p:spPr>
      </p:pic>
      <p:sp>
        <p:nvSpPr>
          <p:cNvPr id="4" name="PlaceHolder 3"/>
          <p:cNvSpPr>
            <a:spLocks noGrp="1"/>
          </p:cNvSpPr>
          <p:nvPr>
            <p:ph type="sldNum" idx="2"/>
          </p:nvPr>
        </p:nvSpPr>
        <p:spPr/>
        <p:txBody>
          <a:bodyPr/>
          <a:p>
            <a:fld id="{5272494E-FE1B-47BD-972C-D90A2D2B8B62}" type="slidenum">
              <a:t>31</a:t>
            </a:fld>
          </a:p>
        </p:txBody>
      </p:sp>
      <p:sp>
        <p:nvSpPr>
          <p:cNvPr id="5" name="PlaceHolder 4"/>
          <p:cNvSpPr>
            <a:spLocks noGrp="1"/>
          </p:cNvSpPr>
          <p:nvPr>
            <p:ph type="dt" idx="3"/>
          </p:nvPr>
        </p:nvSpPr>
        <p:spPr/>
        <p:txBody>
          <a:bodyPr/>
          <a:p>
            <a:fld id="{A47167D5-5F00-4788-9EEE-49D776E05ADA}" type="datetime1">
              <a:rPr lang="en-IN"/>
              <a:t>17/12/2024</a:t>
            </a:fld>
          </a:p>
        </p:txBody>
      </p:sp>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1" name="PlaceHolder 1"/>
          <p:cNvSpPr>
            <a:spLocks noGrp="1"/>
          </p:cNvSpPr>
          <p:nvPr>
            <p:ph type="title"/>
          </p:nvPr>
        </p:nvSpPr>
        <p:spPr>
          <a:xfrm>
            <a:off x="360000" y="-48960"/>
            <a:ext cx="9357480" cy="93384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Foreign Key Constraint.</a:t>
            </a:r>
            <a:br/>
            <a:endParaRPr b="0" lang="en-IN" sz="3300" spc="-1" strike="noStrike">
              <a:latin typeface="Arial"/>
            </a:endParaRPr>
          </a:p>
        </p:txBody>
      </p:sp>
      <p:sp>
        <p:nvSpPr>
          <p:cNvPr id="372" name="PlaceHolder 2"/>
          <p:cNvSpPr>
            <a:spLocks noGrp="1"/>
          </p:cNvSpPr>
          <p:nvPr>
            <p:ph/>
          </p:nvPr>
        </p:nvSpPr>
        <p:spPr>
          <a:xfrm>
            <a:off x="360000" y="1080000"/>
            <a:ext cx="9357480" cy="3597480"/>
          </a:xfrm>
          <a:prstGeom prst="rect">
            <a:avLst/>
          </a:prstGeom>
          <a:noFill/>
          <a:ln w="0">
            <a:noFill/>
          </a:ln>
        </p:spPr>
        <p:txBody>
          <a:bodyPr lIns="0" rIns="0" tIns="0" bIns="0" anchor="t">
            <a:noAutofit/>
          </a:bodyPr>
          <a:p>
            <a:endParaRPr b="0" lang="en-IN" sz="3200" spc="-1" strike="noStrike">
              <a:latin typeface="Arial"/>
            </a:endParaRPr>
          </a:p>
        </p:txBody>
      </p:sp>
      <p:pic>
        <p:nvPicPr>
          <p:cNvPr id="373" name="" descr=""/>
          <p:cNvPicPr/>
          <p:nvPr/>
        </p:nvPicPr>
        <p:blipFill>
          <a:blip r:embed="rId1"/>
          <a:stretch/>
        </p:blipFill>
        <p:spPr>
          <a:xfrm>
            <a:off x="632880" y="1260000"/>
            <a:ext cx="8364600" cy="3205080"/>
          </a:xfrm>
          <a:prstGeom prst="rect">
            <a:avLst/>
          </a:prstGeom>
          <a:ln w="18000">
            <a:noFill/>
          </a:ln>
        </p:spPr>
      </p:pic>
      <p:sp>
        <p:nvSpPr>
          <p:cNvPr id="4" name="PlaceHolder 3"/>
          <p:cNvSpPr>
            <a:spLocks noGrp="1"/>
          </p:cNvSpPr>
          <p:nvPr>
            <p:ph type="sldNum" idx="2"/>
          </p:nvPr>
        </p:nvSpPr>
        <p:spPr/>
        <p:txBody>
          <a:bodyPr/>
          <a:p>
            <a:fld id="{94A2183E-8F6B-4B34-AB1D-2DCDFF061274}" type="slidenum">
              <a:t>32</a:t>
            </a:fld>
          </a:p>
        </p:txBody>
      </p:sp>
      <p:sp>
        <p:nvSpPr>
          <p:cNvPr id="5" name="PlaceHolder 4"/>
          <p:cNvSpPr>
            <a:spLocks noGrp="1"/>
          </p:cNvSpPr>
          <p:nvPr>
            <p:ph type="dt" idx="3"/>
          </p:nvPr>
        </p:nvSpPr>
        <p:spPr/>
        <p:txBody>
          <a:bodyPr/>
          <a:p>
            <a:fld id="{AF31AE15-A636-49A4-8F6D-21C54D5D8A65}" type="datetime1">
              <a:rPr lang="en-IN"/>
              <a:t>17/12/2024</a:t>
            </a:fld>
          </a:p>
        </p:txBody>
      </p:sp>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4" name="PlaceHolder 1"/>
          <p:cNvSpPr>
            <a:spLocks noGrp="1"/>
          </p:cNvSpPr>
          <p:nvPr>
            <p:ph type="title"/>
          </p:nvPr>
        </p:nvSpPr>
        <p:spPr>
          <a:xfrm>
            <a:off x="360000" y="180000"/>
            <a:ext cx="9357480" cy="47556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Unique constraint and Not Null constraint.</a:t>
            </a:r>
            <a:endParaRPr b="0" lang="en-IN" sz="3300" spc="-1" strike="noStrike">
              <a:latin typeface="Arial"/>
            </a:endParaRPr>
          </a:p>
        </p:txBody>
      </p:sp>
      <p:sp>
        <p:nvSpPr>
          <p:cNvPr id="375" name="PlaceHolder 2"/>
          <p:cNvSpPr>
            <a:spLocks noGrp="1"/>
          </p:cNvSpPr>
          <p:nvPr>
            <p:ph/>
          </p:nvPr>
        </p:nvSpPr>
        <p:spPr>
          <a:xfrm>
            <a:off x="360000" y="720000"/>
            <a:ext cx="9357480" cy="4317480"/>
          </a:xfrm>
          <a:prstGeom prst="rect">
            <a:avLst/>
          </a:prstGeom>
          <a:noFill/>
          <a:ln w="0">
            <a:noFill/>
          </a:ln>
        </p:spPr>
        <p:txBody>
          <a:bodyPr lIns="0" rIns="0" tIns="0" bIns="0" anchor="t">
            <a:noAutofit/>
          </a:bodyPr>
          <a:p>
            <a:pPr marL="432000" indent="-324000">
              <a:lnSpc>
                <a:spcPct val="100000"/>
              </a:lnSpc>
              <a:spcBef>
                <a:spcPts val="1060"/>
              </a:spcBef>
              <a:buClr>
                <a:srgbClr val="77caee"/>
              </a:buClr>
              <a:buSzPct val="45000"/>
              <a:buFont typeface="Wingdings" charset="2"/>
              <a:buChar char=""/>
            </a:pPr>
            <a:r>
              <a:rPr b="1" lang="en-IN" sz="1600" spc="-1" strike="noStrike">
                <a:solidFill>
                  <a:srgbClr val="009bdd"/>
                </a:solidFill>
                <a:latin typeface="Arial"/>
              </a:rPr>
              <a:t>Unique Constraint : </a:t>
            </a:r>
            <a:r>
              <a:rPr b="0" lang="en-IN" sz="1600" spc="-1" strike="noStrike">
                <a:solidFill>
                  <a:srgbClr val="009bdd"/>
                </a:solidFill>
                <a:latin typeface="Arial"/>
              </a:rPr>
              <a:t>Ensures that all values in a column are unique across the table.</a:t>
            </a:r>
            <a:endParaRPr b="0" lang="en-IN" sz="16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1600" spc="-1" strike="noStrike">
                <a:solidFill>
                  <a:srgbClr val="009bdd"/>
                </a:solidFill>
                <a:latin typeface="Arial"/>
              </a:rPr>
              <a:t> </a:t>
            </a:r>
            <a:endParaRPr b="0" lang="en-IN" sz="16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1600" spc="-1" strike="noStrike">
                <a:solidFill>
                  <a:srgbClr val="009bdd"/>
                </a:solidFill>
                <a:latin typeface="Arial"/>
              </a:rPr>
              <a:t> </a:t>
            </a:r>
            <a:endParaRPr b="0" lang="en-IN" sz="16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1600" spc="-1" strike="noStrike">
                <a:solidFill>
                  <a:srgbClr val="009bdd"/>
                </a:solidFill>
                <a:latin typeface="Arial"/>
              </a:rPr>
              <a:t> </a:t>
            </a:r>
            <a:endParaRPr b="0" lang="en-IN" sz="16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1600" spc="-1" strike="noStrike">
                <a:solidFill>
                  <a:srgbClr val="009bdd"/>
                </a:solidFill>
                <a:latin typeface="Arial"/>
              </a:rPr>
              <a:t> </a:t>
            </a:r>
            <a:endParaRPr b="0" lang="en-IN" sz="16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1600" spc="-1" strike="noStrike">
                <a:solidFill>
                  <a:srgbClr val="009bdd"/>
                </a:solidFill>
                <a:latin typeface="Arial"/>
              </a:rPr>
              <a:t> </a:t>
            </a:r>
            <a:endParaRPr b="0" lang="en-IN" sz="16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1600" spc="-1" strike="noStrike">
                <a:solidFill>
                  <a:srgbClr val="009bdd"/>
                </a:solidFill>
                <a:latin typeface="Arial"/>
              </a:rPr>
              <a:t> </a:t>
            </a:r>
            <a:endParaRPr b="0" lang="en-IN" sz="1600" spc="-1" strike="noStrike">
              <a:latin typeface="Arial"/>
            </a:endParaRPr>
          </a:p>
          <a:p>
            <a:pPr marL="432000" indent="-324000">
              <a:lnSpc>
                <a:spcPct val="100000"/>
              </a:lnSpc>
              <a:spcBef>
                <a:spcPts val="1060"/>
              </a:spcBef>
              <a:buClr>
                <a:srgbClr val="77caee"/>
              </a:buClr>
              <a:buSzPct val="45000"/>
              <a:buFont typeface="Wingdings" charset="2"/>
              <a:buChar char=""/>
            </a:pPr>
            <a:r>
              <a:rPr b="1" lang="en-IN" sz="1600" spc="-1" strike="noStrike">
                <a:solidFill>
                  <a:srgbClr val="009bdd"/>
                </a:solidFill>
                <a:latin typeface="Arial"/>
              </a:rPr>
              <a:t>Not Null Constraint :</a:t>
            </a:r>
            <a:r>
              <a:rPr b="0" lang="en-IN" sz="1600" spc="-1" strike="noStrike">
                <a:solidFill>
                  <a:srgbClr val="009bdd"/>
                </a:solidFill>
                <a:latin typeface="Arial"/>
              </a:rPr>
              <a:t> Ensures that a column cannot have NULL values</a:t>
            </a:r>
            <a:endParaRPr b="0" lang="en-IN" sz="1600" spc="-1" strike="noStrike">
              <a:latin typeface="Arial"/>
            </a:endParaRPr>
          </a:p>
        </p:txBody>
      </p:sp>
      <p:pic>
        <p:nvPicPr>
          <p:cNvPr id="376" name="" descr=""/>
          <p:cNvPicPr/>
          <p:nvPr/>
        </p:nvPicPr>
        <p:blipFill>
          <a:blip r:embed="rId1"/>
          <a:stretch/>
        </p:blipFill>
        <p:spPr>
          <a:xfrm>
            <a:off x="765000" y="1057320"/>
            <a:ext cx="5712480" cy="1460160"/>
          </a:xfrm>
          <a:prstGeom prst="rect">
            <a:avLst/>
          </a:prstGeom>
          <a:ln w="18000">
            <a:noFill/>
          </a:ln>
        </p:spPr>
      </p:pic>
      <p:pic>
        <p:nvPicPr>
          <p:cNvPr id="377" name="" descr=""/>
          <p:cNvPicPr/>
          <p:nvPr/>
        </p:nvPicPr>
        <p:blipFill>
          <a:blip r:embed="rId2"/>
          <a:stretch/>
        </p:blipFill>
        <p:spPr>
          <a:xfrm>
            <a:off x="854640" y="3531600"/>
            <a:ext cx="5262840" cy="1505880"/>
          </a:xfrm>
          <a:prstGeom prst="rect">
            <a:avLst/>
          </a:prstGeom>
          <a:ln w="18000">
            <a:noFill/>
          </a:ln>
        </p:spPr>
      </p:pic>
      <p:sp>
        <p:nvSpPr>
          <p:cNvPr id="4" name="PlaceHolder 3"/>
          <p:cNvSpPr>
            <a:spLocks noGrp="1"/>
          </p:cNvSpPr>
          <p:nvPr>
            <p:ph type="sldNum" idx="5"/>
          </p:nvPr>
        </p:nvSpPr>
        <p:spPr/>
        <p:txBody>
          <a:bodyPr/>
          <a:p>
            <a:fld id="{FC1E6152-B146-4E80-95EB-F7B3CA24D8B2}" type="slidenum">
              <a:t>33</a:t>
            </a:fld>
          </a:p>
        </p:txBody>
      </p:sp>
      <p:sp>
        <p:nvSpPr>
          <p:cNvPr id="5" name="PlaceHolder 4"/>
          <p:cNvSpPr>
            <a:spLocks noGrp="1"/>
          </p:cNvSpPr>
          <p:nvPr>
            <p:ph type="dt" idx="6"/>
          </p:nvPr>
        </p:nvSpPr>
        <p:spPr/>
        <p:txBody>
          <a:bodyPr/>
          <a:p>
            <a:fld id="{B72B3B08-58DD-44B3-B566-B2F7F84FBC6C}" type="datetime1">
              <a:rPr lang="en-IN"/>
              <a:t>17/12/2024</a:t>
            </a:fld>
          </a:p>
        </p:txBody>
      </p:sp>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8" name="PlaceHolder 1"/>
          <p:cNvSpPr>
            <a:spLocks noGrp="1"/>
          </p:cNvSpPr>
          <p:nvPr>
            <p:ph type="title"/>
          </p:nvPr>
        </p:nvSpPr>
        <p:spPr>
          <a:xfrm>
            <a:off x="360000" y="180000"/>
            <a:ext cx="9357480" cy="47556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Check Constraint</a:t>
            </a:r>
            <a:endParaRPr b="0" lang="en-IN" sz="3300" spc="-1" strike="noStrike">
              <a:latin typeface="Arial"/>
            </a:endParaRPr>
          </a:p>
        </p:txBody>
      </p:sp>
      <p:sp>
        <p:nvSpPr>
          <p:cNvPr id="379" name="PlaceHolder 2"/>
          <p:cNvSpPr>
            <a:spLocks noGrp="1"/>
          </p:cNvSpPr>
          <p:nvPr>
            <p:ph/>
          </p:nvPr>
        </p:nvSpPr>
        <p:spPr>
          <a:xfrm>
            <a:off x="360000" y="720000"/>
            <a:ext cx="9357480" cy="4317480"/>
          </a:xfrm>
          <a:prstGeom prst="rect">
            <a:avLst/>
          </a:prstGeom>
          <a:noFill/>
          <a:ln w="0">
            <a:noFill/>
          </a:ln>
        </p:spPr>
        <p:txBody>
          <a:bodyPr lIns="0" rIns="0" tIns="0" bIns="0" anchor="t">
            <a:noAutofit/>
          </a:bodyPr>
          <a:p>
            <a:pPr marL="432000" indent="-324000">
              <a:lnSpc>
                <a:spcPct val="100000"/>
              </a:lnSpc>
              <a:spcBef>
                <a:spcPts val="1060"/>
              </a:spcBef>
              <a:buClr>
                <a:srgbClr val="77caee"/>
              </a:buClr>
              <a:buSzPct val="45000"/>
              <a:buFont typeface="Wingdings" charset="2"/>
              <a:buChar char=""/>
            </a:pPr>
            <a:r>
              <a:rPr b="0" lang="en-IN" sz="1800" spc="-1" strike="noStrike">
                <a:solidFill>
                  <a:srgbClr val="009bdd"/>
                </a:solidFill>
                <a:latin typeface="Arial"/>
              </a:rPr>
              <a:t>Check Constraint : Ensures that a column's values meet a specified condition.</a:t>
            </a:r>
            <a:endParaRPr b="0" lang="en-IN" sz="18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1800" spc="-1" strike="noStrike">
                <a:solidFill>
                  <a:srgbClr val="009bdd"/>
                </a:solidFill>
                <a:latin typeface="Arial"/>
              </a:rPr>
              <a:t> </a:t>
            </a:r>
            <a:endParaRPr b="0" lang="en-IN" sz="18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1800" spc="-1" strike="noStrike">
                <a:solidFill>
                  <a:srgbClr val="009bdd"/>
                </a:solidFill>
                <a:latin typeface="Arial"/>
              </a:rPr>
              <a:t> </a:t>
            </a:r>
            <a:endParaRPr b="0" lang="en-IN" sz="18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1800" spc="-1" strike="noStrike">
                <a:solidFill>
                  <a:srgbClr val="009bdd"/>
                </a:solidFill>
                <a:latin typeface="Arial"/>
              </a:rPr>
              <a:t> </a:t>
            </a:r>
            <a:endParaRPr b="0" lang="en-IN" sz="18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1800" spc="-1" strike="noStrike">
                <a:solidFill>
                  <a:srgbClr val="009bdd"/>
                </a:solidFill>
                <a:latin typeface="Arial"/>
              </a:rPr>
              <a:t> </a:t>
            </a:r>
            <a:endParaRPr b="0" lang="en-IN" sz="18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1800" spc="-1" strike="noStrike">
                <a:solidFill>
                  <a:srgbClr val="009bdd"/>
                </a:solidFill>
                <a:latin typeface="Arial"/>
              </a:rPr>
              <a:t> </a:t>
            </a:r>
            <a:endParaRPr b="0" lang="en-IN" sz="18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1800" spc="-1" strike="noStrike">
                <a:solidFill>
                  <a:srgbClr val="009bdd"/>
                </a:solidFill>
                <a:latin typeface="Arial"/>
              </a:rPr>
              <a:t>Default Constraint : Assigns a default value to a column when no value is provided during an INSERT operation.</a:t>
            </a:r>
            <a:endParaRPr b="0" lang="en-IN" sz="18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1800" spc="-1" strike="noStrike">
                <a:solidFill>
                  <a:srgbClr val="009bdd"/>
                </a:solidFill>
                <a:latin typeface="Arial"/>
              </a:rPr>
              <a:t> </a:t>
            </a:r>
            <a:endParaRPr b="0" lang="en-IN" sz="1800" spc="-1" strike="noStrike">
              <a:latin typeface="Arial"/>
            </a:endParaRPr>
          </a:p>
        </p:txBody>
      </p:sp>
      <p:pic>
        <p:nvPicPr>
          <p:cNvPr id="380" name="" descr=""/>
          <p:cNvPicPr/>
          <p:nvPr/>
        </p:nvPicPr>
        <p:blipFill>
          <a:blip r:embed="rId1"/>
          <a:stretch/>
        </p:blipFill>
        <p:spPr>
          <a:xfrm>
            <a:off x="900000" y="1260000"/>
            <a:ext cx="6893640" cy="1429560"/>
          </a:xfrm>
          <a:prstGeom prst="rect">
            <a:avLst/>
          </a:prstGeom>
          <a:ln w="18000">
            <a:noFill/>
          </a:ln>
        </p:spPr>
      </p:pic>
      <p:pic>
        <p:nvPicPr>
          <p:cNvPr id="381" name="" descr=""/>
          <p:cNvPicPr/>
          <p:nvPr/>
        </p:nvPicPr>
        <p:blipFill>
          <a:blip r:embed="rId2"/>
          <a:stretch/>
        </p:blipFill>
        <p:spPr>
          <a:xfrm>
            <a:off x="2880000" y="3600000"/>
            <a:ext cx="6215400" cy="1078920"/>
          </a:xfrm>
          <a:prstGeom prst="rect">
            <a:avLst/>
          </a:prstGeom>
          <a:ln w="18000">
            <a:noFill/>
          </a:ln>
        </p:spPr>
      </p:pic>
      <p:sp>
        <p:nvSpPr>
          <p:cNvPr id="4" name="PlaceHolder 3"/>
          <p:cNvSpPr>
            <a:spLocks noGrp="1"/>
          </p:cNvSpPr>
          <p:nvPr>
            <p:ph type="sldNum" idx="5"/>
          </p:nvPr>
        </p:nvSpPr>
        <p:spPr/>
        <p:txBody>
          <a:bodyPr/>
          <a:p>
            <a:fld id="{87609E6C-9E94-42C3-B987-1FA793B518E2}" type="slidenum">
              <a:t>34</a:t>
            </a:fld>
          </a:p>
        </p:txBody>
      </p:sp>
      <p:sp>
        <p:nvSpPr>
          <p:cNvPr id="5" name="PlaceHolder 4"/>
          <p:cNvSpPr>
            <a:spLocks noGrp="1"/>
          </p:cNvSpPr>
          <p:nvPr>
            <p:ph type="dt" idx="6"/>
          </p:nvPr>
        </p:nvSpPr>
        <p:spPr/>
        <p:txBody>
          <a:bodyPr/>
          <a:p>
            <a:fld id="{6519B859-2BBE-459F-9576-E7AF3D41651C}" type="datetime1">
              <a:rPr lang="en-IN"/>
              <a:t>17/12/2024</a:t>
            </a:fld>
          </a:p>
        </p:txBody>
      </p:sp>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2" name="PlaceHolder 1"/>
          <p:cNvSpPr>
            <a:spLocks noGrp="1"/>
          </p:cNvSpPr>
          <p:nvPr>
            <p:ph type="title"/>
          </p:nvPr>
        </p:nvSpPr>
        <p:spPr>
          <a:xfrm>
            <a:off x="360000" y="-48960"/>
            <a:ext cx="9357480" cy="93384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Normalization.</a:t>
            </a:r>
            <a:br/>
            <a:endParaRPr b="0" lang="en-IN" sz="3300" spc="-1" strike="noStrike">
              <a:latin typeface="Arial"/>
            </a:endParaRPr>
          </a:p>
        </p:txBody>
      </p:sp>
      <p:sp>
        <p:nvSpPr>
          <p:cNvPr id="383" name="PlaceHolder 2"/>
          <p:cNvSpPr>
            <a:spLocks noGrp="1"/>
          </p:cNvSpPr>
          <p:nvPr>
            <p:ph/>
          </p:nvPr>
        </p:nvSpPr>
        <p:spPr>
          <a:xfrm>
            <a:off x="360000" y="1080000"/>
            <a:ext cx="9357480" cy="3597480"/>
          </a:xfrm>
          <a:prstGeom prst="rect">
            <a:avLst/>
          </a:prstGeom>
          <a:noFill/>
          <a:ln w="0">
            <a:noFill/>
          </a:ln>
        </p:spPr>
        <p:txBody>
          <a:bodyPr lIns="0" rIns="0" tIns="0" bIns="0" anchor="t">
            <a:noAutofit/>
          </a:bodyPr>
          <a:p>
            <a:pPr marL="432000" indent="-324000">
              <a:lnSpc>
                <a:spcPct val="100000"/>
              </a:lnSpc>
              <a:spcBef>
                <a:spcPts val="1060"/>
              </a:spcBef>
              <a:buClr>
                <a:srgbClr val="77caee"/>
              </a:buClr>
              <a:buSzPct val="45000"/>
              <a:buFont typeface="Wingdings" charset="2"/>
              <a:buChar char=""/>
            </a:pPr>
            <a:r>
              <a:rPr b="0" lang="en-IN" sz="2400" spc="-1" strike="noStrike">
                <a:solidFill>
                  <a:srgbClr val="009bdd"/>
                </a:solidFill>
                <a:latin typeface="Arial"/>
              </a:rPr>
              <a:t>Normalization is a systematic approach to organizing data in a database to minimize redundancy and avoid undesirable characteristics like insertion, update, and deletion anomalies. It involves decomposing tables into smaller, related tables and defining relationships between them to improve data integrity and query performance.</a:t>
            </a:r>
            <a:endParaRPr b="0" lang="en-IN" sz="2400" spc="-1" strike="noStrike">
              <a:latin typeface="Arial"/>
            </a:endParaRPr>
          </a:p>
        </p:txBody>
      </p:sp>
      <p:sp>
        <p:nvSpPr>
          <p:cNvPr id="4" name="PlaceHolder 3"/>
          <p:cNvSpPr>
            <a:spLocks noGrp="1"/>
          </p:cNvSpPr>
          <p:nvPr>
            <p:ph type="sldNum" idx="2"/>
          </p:nvPr>
        </p:nvSpPr>
        <p:spPr/>
        <p:txBody>
          <a:bodyPr/>
          <a:p>
            <a:fld id="{0D7F7F3F-C722-4796-A3A8-1A320983E820}" type="slidenum">
              <a:t>35</a:t>
            </a:fld>
          </a:p>
        </p:txBody>
      </p:sp>
      <p:sp>
        <p:nvSpPr>
          <p:cNvPr id="5" name="PlaceHolder 4"/>
          <p:cNvSpPr>
            <a:spLocks noGrp="1"/>
          </p:cNvSpPr>
          <p:nvPr>
            <p:ph type="dt" idx="3"/>
          </p:nvPr>
        </p:nvSpPr>
        <p:spPr/>
        <p:txBody>
          <a:bodyPr/>
          <a:p>
            <a:fld id="{A4A7712F-0ADA-4C04-835A-B7F402525B74}" type="datetime1">
              <a:rPr lang="en-IN"/>
              <a:t>17/12/2024</a:t>
            </a:fld>
          </a:p>
        </p:txBody>
      </p:sp>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4" name="PlaceHolder 1"/>
          <p:cNvSpPr>
            <a:spLocks noGrp="1"/>
          </p:cNvSpPr>
          <p:nvPr>
            <p:ph type="title"/>
          </p:nvPr>
        </p:nvSpPr>
        <p:spPr>
          <a:xfrm>
            <a:off x="360000" y="-48960"/>
            <a:ext cx="9357480" cy="93384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Perform first normal form</a:t>
            </a:r>
            <a:br/>
            <a:endParaRPr b="0" lang="en-IN" sz="3300" spc="-1" strike="noStrike">
              <a:latin typeface="Arial"/>
            </a:endParaRPr>
          </a:p>
        </p:txBody>
      </p:sp>
      <p:sp>
        <p:nvSpPr>
          <p:cNvPr id="385" name="PlaceHolder 2"/>
          <p:cNvSpPr>
            <a:spLocks noGrp="1"/>
          </p:cNvSpPr>
          <p:nvPr>
            <p:ph/>
          </p:nvPr>
        </p:nvSpPr>
        <p:spPr>
          <a:xfrm>
            <a:off x="360000" y="720360"/>
            <a:ext cx="9357480" cy="431748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2000" spc="-1" strike="noStrike">
                <a:latin typeface="Arial"/>
              </a:rPr>
              <a:t>First Normal form : Each column must contain only atomic (indivisible) values. A column should not have multiple values (e.g., a list or set of values).</a:t>
            </a:r>
            <a:endParaRPr b="0" lang="en-IN" sz="20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000" spc="-1" strike="noStrike">
                <a:latin typeface="Arial"/>
              </a:rPr>
              <a:t> </a:t>
            </a:r>
            <a:endParaRPr b="0" lang="en-IN" sz="20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000" spc="-1" strike="noStrike">
                <a:latin typeface="Arial"/>
              </a:rPr>
              <a:t> </a:t>
            </a:r>
            <a:endParaRPr b="0" lang="en-IN" sz="20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000" spc="-1" strike="noStrike">
                <a:latin typeface="Arial"/>
              </a:rPr>
              <a:t> </a:t>
            </a:r>
            <a:endParaRPr b="0" lang="en-IN" sz="20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000" spc="-1" strike="noStrike">
                <a:latin typeface="Arial"/>
              </a:rPr>
              <a:t> </a:t>
            </a:r>
            <a:endParaRPr b="0" lang="en-IN" sz="20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000" spc="-1" strike="noStrike">
                <a:latin typeface="Arial"/>
              </a:rPr>
              <a:t> </a:t>
            </a:r>
            <a:endParaRPr b="0" lang="en-IN" sz="20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000" spc="-1" strike="noStrike">
                <a:latin typeface="Arial"/>
              </a:rPr>
              <a:t>Assignment : Write the table with the fields Student Id, Student Name and marks.  Write all the marks in the same row.  Write another table which follows 1nf.</a:t>
            </a:r>
            <a:endParaRPr b="0" lang="en-IN" sz="20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000" spc="-1" strike="noStrike">
                <a:latin typeface="Arial"/>
              </a:rPr>
              <a:t> </a:t>
            </a:r>
            <a:endParaRPr b="0" lang="en-IN" sz="2000" spc="-1" strike="noStrike">
              <a:latin typeface="Arial"/>
            </a:endParaRPr>
          </a:p>
        </p:txBody>
      </p:sp>
      <p:pic>
        <p:nvPicPr>
          <p:cNvPr id="386" name="" descr=""/>
          <p:cNvPicPr/>
          <p:nvPr/>
        </p:nvPicPr>
        <p:blipFill>
          <a:blip r:embed="rId1"/>
          <a:stretch/>
        </p:blipFill>
        <p:spPr>
          <a:xfrm>
            <a:off x="900000" y="1440000"/>
            <a:ext cx="5937840" cy="2059560"/>
          </a:xfrm>
          <a:prstGeom prst="rect">
            <a:avLst/>
          </a:prstGeom>
          <a:ln w="0">
            <a:noFill/>
          </a:ln>
        </p:spPr>
      </p:pic>
      <p:sp>
        <p:nvSpPr>
          <p:cNvPr id="4" name="PlaceHolder 3"/>
          <p:cNvSpPr>
            <a:spLocks noGrp="1"/>
          </p:cNvSpPr>
          <p:nvPr>
            <p:ph type="sldNum" idx="2"/>
          </p:nvPr>
        </p:nvSpPr>
        <p:spPr/>
        <p:txBody>
          <a:bodyPr/>
          <a:p>
            <a:fld id="{193DB6EC-8035-429D-B3E9-B46A02039DFA}" type="slidenum">
              <a:t>36</a:t>
            </a:fld>
          </a:p>
        </p:txBody>
      </p:sp>
      <p:sp>
        <p:nvSpPr>
          <p:cNvPr id="5" name="PlaceHolder 4"/>
          <p:cNvSpPr>
            <a:spLocks noGrp="1"/>
          </p:cNvSpPr>
          <p:nvPr>
            <p:ph type="dt" idx="3"/>
          </p:nvPr>
        </p:nvSpPr>
        <p:spPr/>
        <p:txBody>
          <a:bodyPr/>
          <a:p>
            <a:fld id="{FD643287-9301-4825-9572-7A3108BA536D}" type="datetime1">
              <a:rPr lang="en-IN"/>
              <a:t>17/12/2024</a:t>
            </a:fld>
          </a:p>
        </p:txBody>
      </p:sp>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7" name="PlaceHolder 1"/>
          <p:cNvSpPr>
            <a:spLocks noGrp="1"/>
          </p:cNvSpPr>
          <p:nvPr>
            <p:ph type="title"/>
          </p:nvPr>
        </p:nvSpPr>
        <p:spPr>
          <a:xfrm>
            <a:off x="360000" y="-48960"/>
            <a:ext cx="9357480" cy="93384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Perform second normal form</a:t>
            </a:r>
            <a:br/>
            <a:endParaRPr b="0" lang="en-IN" sz="3300" spc="-1" strike="noStrike">
              <a:latin typeface="Arial"/>
            </a:endParaRPr>
          </a:p>
        </p:txBody>
      </p:sp>
      <p:sp>
        <p:nvSpPr>
          <p:cNvPr id="388" name="PlaceHolder 2"/>
          <p:cNvSpPr>
            <a:spLocks noGrp="1"/>
          </p:cNvSpPr>
          <p:nvPr>
            <p:ph/>
          </p:nvPr>
        </p:nvSpPr>
        <p:spPr>
          <a:xfrm>
            <a:off x="360000" y="1080000"/>
            <a:ext cx="9357480" cy="359748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1800" spc="-1" strike="noStrike">
                <a:latin typeface="Arial"/>
              </a:rPr>
              <a:t>If the table data must be 1nf (should contain atomic values) and It has no partial dependencies: This means no non-prime attribute should be dependent on part of any candidate key. A non-prime attribute is a column that is not a part of the candidate key.</a:t>
            </a:r>
            <a:endParaRPr b="0" lang="en-IN" sz="18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800" spc="-1" strike="noStrike">
                <a:latin typeface="Arial"/>
              </a:rPr>
              <a:t>Simple Explanation : In 2NF, every non-prime attribute must depend on the whole candidate key, not just part of it.</a:t>
            </a:r>
            <a:endParaRPr b="0" lang="en-IN" sz="18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800" spc="-1" strike="noStrike">
                <a:latin typeface="Arial"/>
              </a:rPr>
              <a:t> </a:t>
            </a:r>
            <a:endParaRPr b="0" lang="en-IN" sz="18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800" spc="-1" strike="noStrike">
                <a:latin typeface="Arial"/>
              </a:rPr>
              <a:t> </a:t>
            </a:r>
            <a:endParaRPr b="0" lang="en-IN" sz="1800" spc="-1" strike="noStrike">
              <a:latin typeface="Arial"/>
            </a:endParaRPr>
          </a:p>
        </p:txBody>
      </p:sp>
      <p:pic>
        <p:nvPicPr>
          <p:cNvPr id="389" name="" descr=""/>
          <p:cNvPicPr/>
          <p:nvPr/>
        </p:nvPicPr>
        <p:blipFill>
          <a:blip r:embed="rId1"/>
          <a:stretch/>
        </p:blipFill>
        <p:spPr>
          <a:xfrm>
            <a:off x="798480" y="2863800"/>
            <a:ext cx="8509680" cy="1994040"/>
          </a:xfrm>
          <a:prstGeom prst="rect">
            <a:avLst/>
          </a:prstGeom>
          <a:ln w="0">
            <a:noFill/>
          </a:ln>
        </p:spPr>
      </p:pic>
      <p:sp>
        <p:nvSpPr>
          <p:cNvPr id="4" name="PlaceHolder 3"/>
          <p:cNvSpPr>
            <a:spLocks noGrp="1"/>
          </p:cNvSpPr>
          <p:nvPr>
            <p:ph type="sldNum" idx="2"/>
          </p:nvPr>
        </p:nvSpPr>
        <p:spPr/>
        <p:txBody>
          <a:bodyPr/>
          <a:p>
            <a:fld id="{11E22EEF-52B9-4B9D-B37A-1A9B86C7046D}" type="slidenum">
              <a:t>37</a:t>
            </a:fld>
          </a:p>
        </p:txBody>
      </p:sp>
      <p:sp>
        <p:nvSpPr>
          <p:cNvPr id="5" name="PlaceHolder 4"/>
          <p:cNvSpPr>
            <a:spLocks noGrp="1"/>
          </p:cNvSpPr>
          <p:nvPr>
            <p:ph type="dt" idx="3"/>
          </p:nvPr>
        </p:nvSpPr>
        <p:spPr/>
        <p:txBody>
          <a:bodyPr/>
          <a:p>
            <a:fld id="{94E897F1-D9BF-4E06-8A26-F85A867B8CF1}" type="datetime1">
              <a:rPr lang="en-IN"/>
              <a:t>17/12/2024</a:t>
            </a:fld>
          </a:p>
        </p:txBody>
      </p:sp>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0" name="PlaceHolder 1"/>
          <p:cNvSpPr>
            <a:spLocks noGrp="1"/>
          </p:cNvSpPr>
          <p:nvPr>
            <p:ph type="title"/>
          </p:nvPr>
        </p:nvSpPr>
        <p:spPr>
          <a:xfrm>
            <a:off x="360000" y="-48960"/>
            <a:ext cx="9357480" cy="93384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Perform second normal form</a:t>
            </a:r>
            <a:br/>
            <a:endParaRPr b="0" lang="en-IN" sz="3300" spc="-1" strike="noStrike">
              <a:latin typeface="Arial"/>
            </a:endParaRPr>
          </a:p>
        </p:txBody>
      </p:sp>
      <p:sp>
        <p:nvSpPr>
          <p:cNvPr id="391" name="PlaceHolder 2"/>
          <p:cNvSpPr>
            <a:spLocks noGrp="1"/>
          </p:cNvSpPr>
          <p:nvPr>
            <p:ph/>
          </p:nvPr>
        </p:nvSpPr>
        <p:spPr>
          <a:xfrm>
            <a:off x="325080" y="702360"/>
            <a:ext cx="9357480" cy="434988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1600" spc="-1" strike="noStrike">
                <a:latin typeface="Arial"/>
              </a:rPr>
              <a:t>: (StudentID, CourseID) uniquely identifies each row.</a:t>
            </a:r>
            <a:endParaRPr b="0" lang="en-IN" sz="1600" spc="-1" strike="noStrike">
              <a:latin typeface="Arial"/>
            </a:endParaRPr>
          </a:p>
          <a:p>
            <a:pPr marL="432000" indent="-324000">
              <a:lnSpc>
                <a:spcPct val="100000"/>
              </a:lnSpc>
              <a:spcBef>
                <a:spcPts val="1417"/>
              </a:spcBef>
              <a:buClr>
                <a:srgbClr val="000000"/>
              </a:buClr>
              <a:buSzPct val="45000"/>
              <a:buFont typeface="Wingdings" charset="2"/>
              <a:buChar char=""/>
            </a:pPr>
            <a:r>
              <a:rPr b="1" lang="en-IN" sz="1600" spc="-1" strike="noStrike">
                <a:latin typeface="Arial"/>
              </a:rPr>
              <a:t>Problems: </a:t>
            </a:r>
            <a:r>
              <a:rPr b="0" lang="en-IN" sz="1600" spc="-1" strike="noStrike">
                <a:latin typeface="Arial"/>
              </a:rPr>
              <a:t>StudentName depends only on StudentID.  CourseName depends only on CourseID.  These are partial dependencies, which violate 2NF.s, which violate 2NF.  How to solve this problem</a:t>
            </a:r>
            <a:endParaRPr b="0" lang="en-IN" sz="16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600" spc="-1" strike="noStrike">
                <a:latin typeface="Arial"/>
              </a:rPr>
              <a:t> </a:t>
            </a:r>
            <a:endParaRPr b="0" lang="en-IN" sz="1600" spc="-1" strike="noStrike">
              <a:latin typeface="Arial"/>
            </a:endParaRPr>
          </a:p>
        </p:txBody>
      </p:sp>
      <p:pic>
        <p:nvPicPr>
          <p:cNvPr id="392" name="" descr=""/>
          <p:cNvPicPr/>
          <p:nvPr/>
        </p:nvPicPr>
        <p:blipFill>
          <a:blip r:embed="rId1"/>
          <a:stretch/>
        </p:blipFill>
        <p:spPr>
          <a:xfrm>
            <a:off x="957960" y="1717920"/>
            <a:ext cx="5637600" cy="3991320"/>
          </a:xfrm>
          <a:prstGeom prst="rect">
            <a:avLst/>
          </a:prstGeom>
          <a:ln w="0">
            <a:noFill/>
          </a:ln>
        </p:spPr>
      </p:pic>
      <p:sp>
        <p:nvSpPr>
          <p:cNvPr id="4" name="PlaceHolder 3"/>
          <p:cNvSpPr>
            <a:spLocks noGrp="1"/>
          </p:cNvSpPr>
          <p:nvPr>
            <p:ph type="sldNum" idx="2"/>
          </p:nvPr>
        </p:nvSpPr>
        <p:spPr/>
        <p:txBody>
          <a:bodyPr/>
          <a:p>
            <a:fld id="{4761DEE5-D883-42C5-9E5C-8E4F07B4721E}" type="slidenum">
              <a:t>38</a:t>
            </a:fld>
          </a:p>
        </p:txBody>
      </p:sp>
      <p:sp>
        <p:nvSpPr>
          <p:cNvPr id="5" name="PlaceHolder 4"/>
          <p:cNvSpPr>
            <a:spLocks noGrp="1"/>
          </p:cNvSpPr>
          <p:nvPr>
            <p:ph type="dt" idx="3"/>
          </p:nvPr>
        </p:nvSpPr>
        <p:spPr/>
        <p:txBody>
          <a:bodyPr/>
          <a:p>
            <a:fld id="{D1FEEF12-EC0B-43ED-BA4A-CC317136EB0A}" type="datetime1">
              <a:rPr lang="en-IN"/>
              <a:t>17/12/2024</a:t>
            </a:fld>
          </a:p>
        </p:txBody>
      </p:sp>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3" name="PlaceHolder 1"/>
          <p:cNvSpPr>
            <a:spLocks noGrp="1"/>
          </p:cNvSpPr>
          <p:nvPr>
            <p:ph type="title"/>
          </p:nvPr>
        </p:nvSpPr>
        <p:spPr>
          <a:xfrm>
            <a:off x="360000" y="-48960"/>
            <a:ext cx="9357480" cy="93384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Perform second normal form</a:t>
            </a:r>
            <a:br/>
            <a:endParaRPr b="0" lang="en-IN" sz="3300" spc="-1" strike="noStrike">
              <a:latin typeface="Arial"/>
            </a:endParaRPr>
          </a:p>
        </p:txBody>
      </p:sp>
      <p:sp>
        <p:nvSpPr>
          <p:cNvPr id="394" name="PlaceHolder 2"/>
          <p:cNvSpPr>
            <a:spLocks noGrp="1"/>
          </p:cNvSpPr>
          <p:nvPr>
            <p:ph/>
          </p:nvPr>
        </p:nvSpPr>
        <p:spPr>
          <a:xfrm>
            <a:off x="325080" y="702360"/>
            <a:ext cx="9357480" cy="434988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1600" spc="-1" strike="noStrike">
                <a:latin typeface="Arial"/>
              </a:rPr>
              <a:t>Assignment : Convert this into second normal form.</a:t>
            </a:r>
            <a:endParaRPr b="0" lang="en-IN" sz="16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600" spc="-1" strike="noStrike">
                <a:latin typeface="Arial"/>
              </a:rPr>
              <a:t> </a:t>
            </a:r>
            <a:endParaRPr b="0" lang="en-IN" sz="16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600" spc="-1" strike="noStrike">
                <a:latin typeface="Arial"/>
              </a:rPr>
              <a:t> </a:t>
            </a:r>
            <a:endParaRPr b="0" lang="en-IN" sz="1600" spc="-1" strike="noStrike">
              <a:latin typeface="Arial"/>
            </a:endParaRPr>
          </a:p>
        </p:txBody>
      </p:sp>
      <p:pic>
        <p:nvPicPr>
          <p:cNvPr id="395" name="" descr=""/>
          <p:cNvPicPr/>
          <p:nvPr/>
        </p:nvPicPr>
        <p:blipFill>
          <a:blip r:embed="rId1"/>
          <a:stretch/>
        </p:blipFill>
        <p:spPr>
          <a:xfrm>
            <a:off x="737640" y="1790280"/>
            <a:ext cx="8631360" cy="2108160"/>
          </a:xfrm>
          <a:prstGeom prst="rect">
            <a:avLst/>
          </a:prstGeom>
          <a:ln w="0">
            <a:noFill/>
          </a:ln>
        </p:spPr>
      </p:pic>
      <p:sp>
        <p:nvSpPr>
          <p:cNvPr id="4" name="PlaceHolder 3"/>
          <p:cNvSpPr>
            <a:spLocks noGrp="1"/>
          </p:cNvSpPr>
          <p:nvPr>
            <p:ph type="sldNum" idx="2"/>
          </p:nvPr>
        </p:nvSpPr>
        <p:spPr/>
        <p:txBody>
          <a:bodyPr/>
          <a:p>
            <a:fld id="{2C7D747C-7F8D-4A7C-AD3F-F587B6F1E39A}" type="slidenum">
              <a:t>39</a:t>
            </a:fld>
          </a:p>
        </p:txBody>
      </p:sp>
      <p:sp>
        <p:nvSpPr>
          <p:cNvPr id="5" name="PlaceHolder 4"/>
          <p:cNvSpPr>
            <a:spLocks noGrp="1"/>
          </p:cNvSpPr>
          <p:nvPr>
            <p:ph type="dt" idx="3"/>
          </p:nvPr>
        </p:nvSpPr>
        <p:spPr/>
        <p:txBody>
          <a:bodyPr/>
          <a:p>
            <a:fld id="{7F26CD33-11BA-4A2F-9ECB-840D8BB99995}" type="datetime1">
              <a:rPr lang="en-IN"/>
              <a:t>17/12/2024</a:t>
            </a:fld>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6" name="PlaceHolder 1"/>
          <p:cNvSpPr>
            <a:spLocks noGrp="1"/>
          </p:cNvSpPr>
          <p:nvPr>
            <p:ph type="title"/>
          </p:nvPr>
        </p:nvSpPr>
        <p:spPr>
          <a:xfrm>
            <a:off x="360000" y="180000"/>
            <a:ext cx="9357480" cy="475560"/>
          </a:xfrm>
          <a:prstGeom prst="rect">
            <a:avLst/>
          </a:prstGeom>
          <a:noFill/>
          <a:ln w="0">
            <a:noFill/>
          </a:ln>
        </p:spPr>
        <p:txBody>
          <a:bodyPr lIns="0" rIns="0" tIns="0" bIns="0" anchor="ctr">
            <a:noAutofit/>
          </a:bodyPr>
          <a:p>
            <a:pPr>
              <a:lnSpc>
                <a:spcPct val="90000"/>
              </a:lnSpc>
              <a:spcBef>
                <a:spcPts val="1327"/>
              </a:spcBef>
              <a:buNone/>
            </a:pPr>
            <a:r>
              <a:rPr b="0" lang="en-US" sz="2410" spc="-1" strike="noStrike">
                <a:solidFill>
                  <a:srgbClr val="282828"/>
                </a:solidFill>
                <a:latin typeface="Calibri"/>
              </a:rPr>
              <a:t>Life Cycle Phases</a:t>
            </a:r>
            <a:endParaRPr b="0" lang="en-IN" sz="2410" spc="-1" strike="noStrike">
              <a:latin typeface="Arial"/>
            </a:endParaRPr>
          </a:p>
        </p:txBody>
      </p:sp>
      <p:sp>
        <p:nvSpPr>
          <p:cNvPr id="307" name="PlaceHolder 2"/>
          <p:cNvSpPr>
            <a:spLocks noGrp="1"/>
          </p:cNvSpPr>
          <p:nvPr>
            <p:ph/>
          </p:nvPr>
        </p:nvSpPr>
        <p:spPr>
          <a:xfrm>
            <a:off x="360000" y="1080000"/>
            <a:ext cx="9357480" cy="3597480"/>
          </a:xfrm>
          <a:prstGeom prst="rect">
            <a:avLst/>
          </a:prstGeom>
          <a:noFill/>
          <a:ln w="0">
            <a:noFill/>
          </a:ln>
        </p:spPr>
        <p:txBody>
          <a:bodyPr lIns="0" rIns="0" tIns="0" bIns="0" anchor="t">
            <a:noAutofit/>
          </a:bodyPr>
          <a:p>
            <a:endParaRPr b="0" lang="en-IN" sz="3200" spc="-1" strike="noStrike">
              <a:latin typeface="Arial"/>
            </a:endParaRPr>
          </a:p>
        </p:txBody>
      </p:sp>
      <p:pic>
        <p:nvPicPr>
          <p:cNvPr id="308" name="" descr=""/>
          <p:cNvPicPr/>
          <p:nvPr/>
        </p:nvPicPr>
        <p:blipFill>
          <a:blip r:embed="rId1"/>
          <a:stretch/>
        </p:blipFill>
        <p:spPr>
          <a:xfrm>
            <a:off x="1165680" y="244080"/>
            <a:ext cx="6931800" cy="4973400"/>
          </a:xfrm>
          <a:prstGeom prst="rect">
            <a:avLst/>
          </a:prstGeom>
          <a:ln w="18000">
            <a:noFill/>
          </a:ln>
        </p:spPr>
      </p:pic>
      <p:sp>
        <p:nvSpPr>
          <p:cNvPr id="4" name="PlaceHolder 3"/>
          <p:cNvSpPr>
            <a:spLocks noGrp="1"/>
          </p:cNvSpPr>
          <p:nvPr>
            <p:ph type="sldNum" idx="2"/>
          </p:nvPr>
        </p:nvSpPr>
        <p:spPr/>
        <p:txBody>
          <a:bodyPr/>
          <a:p>
            <a:fld id="{3EE6CB2F-485C-4996-B0F6-743CBD86999E}" type="slidenum">
              <a:t>4</a:t>
            </a:fld>
          </a:p>
        </p:txBody>
      </p:sp>
      <p:sp>
        <p:nvSpPr>
          <p:cNvPr id="5" name="PlaceHolder 4"/>
          <p:cNvSpPr>
            <a:spLocks noGrp="1"/>
          </p:cNvSpPr>
          <p:nvPr>
            <p:ph type="dt" idx="3"/>
          </p:nvPr>
        </p:nvSpPr>
        <p:spPr/>
        <p:txBody>
          <a:bodyPr/>
          <a:p>
            <a:fld id="{99A6B459-5C3A-4BB2-A6D7-51BC73AC4F56}" type="datetime1">
              <a:rPr lang="en-IN"/>
              <a:t>17/12/2024</a:t>
            </a:fld>
          </a:p>
        </p:txBody>
      </p:sp>
    </p:spTree>
  </p:cSld>
  <mc:AlternateContent>
    <mc:Choice Requires="p14">
      <p:transition spd="slow" p14:dur="2000"/>
    </mc:Choice>
    <mc:Fallback>
      <p:transition spd="slow"/>
    </mc:Fallback>
  </mc:AlternateContent>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6" name="PlaceHolder 1"/>
          <p:cNvSpPr>
            <a:spLocks noGrp="1"/>
          </p:cNvSpPr>
          <p:nvPr>
            <p:ph type="title"/>
          </p:nvPr>
        </p:nvSpPr>
        <p:spPr>
          <a:xfrm>
            <a:off x="360000" y="-48960"/>
            <a:ext cx="9357480" cy="93384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Perform third normal form</a:t>
            </a:r>
            <a:br/>
            <a:endParaRPr b="0" lang="en-IN" sz="3300" spc="-1" strike="noStrike">
              <a:latin typeface="Arial"/>
            </a:endParaRPr>
          </a:p>
        </p:txBody>
      </p:sp>
      <p:sp>
        <p:nvSpPr>
          <p:cNvPr id="397" name="PlaceHolder 2"/>
          <p:cNvSpPr>
            <a:spLocks noGrp="1"/>
          </p:cNvSpPr>
          <p:nvPr>
            <p:ph/>
          </p:nvPr>
        </p:nvSpPr>
        <p:spPr>
          <a:xfrm>
            <a:off x="282960" y="709560"/>
            <a:ext cx="9357480" cy="432180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1400" spc="-1" strike="noStrike">
                <a:latin typeface="Arial"/>
              </a:rPr>
              <a:t>A table is in Third Normal Form (3NF) if: It is in 2NF (Second Normal Form) and</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400" spc="-1" strike="noStrike">
                <a:latin typeface="Arial"/>
              </a:rPr>
              <a:t>It has no transitive dependencies, meaning: A non-prime attribute (column not part of the candidate key) should not depend on another non-prime attribute. Every non-prime attribute must depend directly on the primary key.</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400" spc="-1" strike="noStrike">
                <a:latin typeface="Arial"/>
              </a:rPr>
              <a:t>Simple Explanation : Transitive dependency happens when a non-prime attribute is dependent on another non-prime attribute, which is in turn dependent on the primary key. To achieve 3NF, we remove such indirect dependencies.</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400" spc="-1" strike="noStrike">
                <a:latin typeface="Arial"/>
              </a:rPr>
              <a:t> </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400" spc="-1" strike="noStrike">
                <a:latin typeface="Arial"/>
              </a:rPr>
              <a:t> </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400" spc="-1" strike="noStrike">
                <a:latin typeface="Arial"/>
              </a:rPr>
              <a:t> </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400" spc="-1" strike="noStrike">
                <a:latin typeface="Arial"/>
              </a:rPr>
              <a:t> </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400" spc="-1" strike="noStrike">
                <a:latin typeface="Arial"/>
              </a:rPr>
              <a:t>Primary Key: EmployeeID</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400" spc="-1" strike="noStrike">
                <a:latin typeface="Arial"/>
              </a:rPr>
              <a:t>Problems in 2NF: DepartmentName depends on DepartmentID, not directly on EmployeeID.</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400" spc="-1" strike="noStrike">
                <a:latin typeface="Arial"/>
              </a:rPr>
              <a:t>This is a transitive dependency: EmployeeID → DepartmentID → DepartmentName.</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400" spc="-1" strike="noStrike">
                <a:latin typeface="Arial"/>
              </a:rPr>
              <a:t> </a:t>
            </a:r>
            <a:endParaRPr b="0" lang="en-IN" sz="1400" spc="-1" strike="noStrike">
              <a:latin typeface="Arial"/>
            </a:endParaRPr>
          </a:p>
        </p:txBody>
      </p:sp>
      <p:pic>
        <p:nvPicPr>
          <p:cNvPr id="398" name="" descr=""/>
          <p:cNvPicPr/>
          <p:nvPr/>
        </p:nvPicPr>
        <p:blipFill>
          <a:blip r:embed="rId1"/>
          <a:stretch/>
        </p:blipFill>
        <p:spPr>
          <a:xfrm>
            <a:off x="705960" y="2441160"/>
            <a:ext cx="5879160" cy="1366920"/>
          </a:xfrm>
          <a:prstGeom prst="rect">
            <a:avLst/>
          </a:prstGeom>
          <a:ln w="0">
            <a:noFill/>
          </a:ln>
        </p:spPr>
      </p:pic>
      <p:sp>
        <p:nvSpPr>
          <p:cNvPr id="4" name="PlaceHolder 3"/>
          <p:cNvSpPr>
            <a:spLocks noGrp="1"/>
          </p:cNvSpPr>
          <p:nvPr>
            <p:ph type="sldNum" idx="2"/>
          </p:nvPr>
        </p:nvSpPr>
        <p:spPr/>
        <p:txBody>
          <a:bodyPr/>
          <a:p>
            <a:fld id="{C7DAB4F9-4C07-4A7C-BF13-B74DFA0A023A}" type="slidenum">
              <a:t>40</a:t>
            </a:fld>
          </a:p>
        </p:txBody>
      </p:sp>
      <p:sp>
        <p:nvSpPr>
          <p:cNvPr id="5" name="PlaceHolder 4"/>
          <p:cNvSpPr>
            <a:spLocks noGrp="1"/>
          </p:cNvSpPr>
          <p:nvPr>
            <p:ph type="dt" idx="3"/>
          </p:nvPr>
        </p:nvSpPr>
        <p:spPr/>
        <p:txBody>
          <a:bodyPr/>
          <a:p>
            <a:fld id="{FA834378-9362-4B92-B048-E391AC96BED6}" type="datetime1">
              <a:rPr lang="en-IN"/>
              <a:t>17/12/2024</a:t>
            </a:fld>
          </a:p>
        </p:txBody>
      </p:sp>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9" name="PlaceHolder 1"/>
          <p:cNvSpPr>
            <a:spLocks noGrp="1"/>
          </p:cNvSpPr>
          <p:nvPr>
            <p:ph type="title"/>
          </p:nvPr>
        </p:nvSpPr>
        <p:spPr>
          <a:xfrm>
            <a:off x="360000" y="-48960"/>
            <a:ext cx="9357480" cy="93384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Perform third normal form</a:t>
            </a:r>
            <a:br/>
            <a:endParaRPr b="0" lang="en-IN" sz="3300" spc="-1" strike="noStrike">
              <a:latin typeface="Arial"/>
            </a:endParaRPr>
          </a:p>
        </p:txBody>
      </p:sp>
      <p:sp>
        <p:nvSpPr>
          <p:cNvPr id="400" name="PlaceHolder 2"/>
          <p:cNvSpPr>
            <a:spLocks noGrp="1"/>
          </p:cNvSpPr>
          <p:nvPr>
            <p:ph/>
          </p:nvPr>
        </p:nvSpPr>
        <p:spPr>
          <a:xfrm>
            <a:off x="282960" y="709560"/>
            <a:ext cx="9357480" cy="4321800"/>
          </a:xfrm>
          <a:prstGeom prst="rect">
            <a:avLst/>
          </a:prstGeom>
          <a:noFill/>
          <a:ln w="0">
            <a:noFill/>
          </a:ln>
        </p:spPr>
        <p:txBody>
          <a:bodyPr lIns="0" rIns="0" tIns="0" bIns="0" anchor="t">
            <a:noAutofit/>
          </a:bodyPr>
          <a:p>
            <a:endParaRPr b="0" lang="en-IN" sz="3200" spc="-1" strike="noStrike">
              <a:latin typeface="Arial"/>
            </a:endParaRPr>
          </a:p>
        </p:txBody>
      </p:sp>
      <p:pic>
        <p:nvPicPr>
          <p:cNvPr id="401" name="" descr=""/>
          <p:cNvPicPr/>
          <p:nvPr/>
        </p:nvPicPr>
        <p:blipFill>
          <a:blip r:embed="rId1"/>
          <a:stretch/>
        </p:blipFill>
        <p:spPr>
          <a:xfrm>
            <a:off x="1017000" y="730800"/>
            <a:ext cx="7709400" cy="4059000"/>
          </a:xfrm>
          <a:prstGeom prst="rect">
            <a:avLst/>
          </a:prstGeom>
          <a:ln w="0">
            <a:noFill/>
          </a:ln>
        </p:spPr>
      </p:pic>
      <p:sp>
        <p:nvSpPr>
          <p:cNvPr id="4" name="PlaceHolder 3"/>
          <p:cNvSpPr>
            <a:spLocks noGrp="1"/>
          </p:cNvSpPr>
          <p:nvPr>
            <p:ph type="sldNum" idx="2"/>
          </p:nvPr>
        </p:nvSpPr>
        <p:spPr/>
        <p:txBody>
          <a:bodyPr/>
          <a:p>
            <a:fld id="{CFED7740-EB73-49E4-ACBB-90F156C1E2BE}" type="slidenum">
              <a:t>41</a:t>
            </a:fld>
          </a:p>
        </p:txBody>
      </p:sp>
      <p:sp>
        <p:nvSpPr>
          <p:cNvPr id="5" name="PlaceHolder 4"/>
          <p:cNvSpPr>
            <a:spLocks noGrp="1"/>
          </p:cNvSpPr>
          <p:nvPr>
            <p:ph type="dt" idx="3"/>
          </p:nvPr>
        </p:nvSpPr>
        <p:spPr/>
        <p:txBody>
          <a:bodyPr/>
          <a:p>
            <a:fld id="{46EF7EA3-7B07-4DEF-8131-48E838E1404C}" type="datetime1">
              <a:rPr lang="en-IN"/>
              <a:t>17/12/2024</a:t>
            </a:fld>
          </a:p>
        </p:txBody>
      </p:sp>
    </p:spTree>
  </p:cSld>
  <mc:AlternateContent>
    <mc:Choice Requires="p14">
      <p:transition spd="slow" p14:dur="2000"/>
    </mc:Choice>
    <mc:Fallback>
      <p:transition spd="slow"/>
    </mc:Fallback>
  </mc:AlternateContent>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2" name="PlaceHolder 1"/>
          <p:cNvSpPr>
            <a:spLocks noGrp="1"/>
          </p:cNvSpPr>
          <p:nvPr>
            <p:ph type="title"/>
          </p:nvPr>
        </p:nvSpPr>
        <p:spPr>
          <a:xfrm>
            <a:off x="360000" y="180000"/>
            <a:ext cx="9357480" cy="47556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Perform BCNF</a:t>
            </a:r>
            <a:endParaRPr b="0" lang="en-IN" sz="3300" spc="-1" strike="noStrike">
              <a:latin typeface="Arial"/>
            </a:endParaRPr>
          </a:p>
        </p:txBody>
      </p:sp>
      <p:sp>
        <p:nvSpPr>
          <p:cNvPr id="403" name="PlaceHolder 2"/>
          <p:cNvSpPr>
            <a:spLocks noGrp="1"/>
          </p:cNvSpPr>
          <p:nvPr>
            <p:ph/>
          </p:nvPr>
        </p:nvSpPr>
        <p:spPr>
          <a:xfrm>
            <a:off x="360000" y="1080000"/>
            <a:ext cx="9357480" cy="359748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1600" spc="-1" strike="noStrike">
                <a:latin typeface="Arial"/>
              </a:rPr>
              <a:t>Boyce-Codd Normal Form (BCNF) is a stricter version of the Third Normal Form (3NF). A table is in BCNF if:</a:t>
            </a:r>
            <a:endParaRPr b="0" lang="en-IN" sz="16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600" spc="-1" strike="noStrike">
                <a:latin typeface="Arial"/>
              </a:rPr>
              <a:t>It is in 3NF.</a:t>
            </a:r>
            <a:endParaRPr b="0" lang="en-IN" sz="16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600" spc="-1" strike="noStrike">
                <a:latin typeface="Arial"/>
              </a:rPr>
              <a:t>For every functional dependency (X → Y), X is a superkey (a set of attributes that uniquely identifies a row in the table).</a:t>
            </a:r>
            <a:endParaRPr b="0" lang="en-IN" sz="16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600" spc="-1" strike="noStrike">
                <a:latin typeface="Arial"/>
              </a:rPr>
              <a:t>Why BCNF?</a:t>
            </a:r>
            <a:endParaRPr b="0" lang="en-IN" sz="16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600" spc="-1" strike="noStrike">
                <a:latin typeface="Arial"/>
              </a:rPr>
              <a:t>BCNF addresses situations where a table in 3NF might still have anomalies because of overlapping candidate keys.</a:t>
            </a:r>
            <a:endParaRPr b="0" lang="en-IN" sz="1600" spc="-1" strike="noStrike">
              <a:latin typeface="Arial"/>
            </a:endParaRPr>
          </a:p>
        </p:txBody>
      </p:sp>
      <p:sp>
        <p:nvSpPr>
          <p:cNvPr id="4" name="PlaceHolder 3"/>
          <p:cNvSpPr>
            <a:spLocks noGrp="1"/>
          </p:cNvSpPr>
          <p:nvPr>
            <p:ph type="sldNum" idx="2"/>
          </p:nvPr>
        </p:nvSpPr>
        <p:spPr/>
        <p:txBody>
          <a:bodyPr/>
          <a:p>
            <a:fld id="{5490D99D-5C0B-44B9-BEDC-7E2428F78128}" type="slidenum">
              <a:t>42</a:t>
            </a:fld>
          </a:p>
        </p:txBody>
      </p:sp>
      <p:sp>
        <p:nvSpPr>
          <p:cNvPr id="5" name="PlaceHolder 4"/>
          <p:cNvSpPr>
            <a:spLocks noGrp="1"/>
          </p:cNvSpPr>
          <p:nvPr>
            <p:ph type="dt" idx="3"/>
          </p:nvPr>
        </p:nvSpPr>
        <p:spPr/>
        <p:txBody>
          <a:bodyPr/>
          <a:p>
            <a:fld id="{CA3BB953-0EB1-4581-AC0F-87E480990A56}" type="datetime1">
              <a:rPr lang="en-IN"/>
              <a:t>17/12/2024</a:t>
            </a:fld>
          </a:p>
        </p:txBody>
      </p:sp>
    </p:spTree>
  </p:cSld>
  <mc:AlternateContent>
    <mc:Choice Requires="p14">
      <p:transition spd="slow" p14:dur="2000"/>
    </mc:Choice>
    <mc:Fallback>
      <p:transition spd="slow"/>
    </mc:Fallback>
  </mc:AlternateContent>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4" name="PlaceHolder 1"/>
          <p:cNvSpPr>
            <a:spLocks noGrp="1"/>
          </p:cNvSpPr>
          <p:nvPr>
            <p:ph type="title"/>
          </p:nvPr>
        </p:nvSpPr>
        <p:spPr>
          <a:xfrm>
            <a:off x="360000" y="180000"/>
            <a:ext cx="9357480" cy="47556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Perform BCNF</a:t>
            </a:r>
            <a:endParaRPr b="0" lang="en-IN" sz="3300" spc="-1" strike="noStrike">
              <a:latin typeface="Arial"/>
            </a:endParaRPr>
          </a:p>
        </p:txBody>
      </p:sp>
      <p:sp>
        <p:nvSpPr>
          <p:cNvPr id="405" name="PlaceHolder 2"/>
          <p:cNvSpPr>
            <a:spLocks noGrp="1"/>
          </p:cNvSpPr>
          <p:nvPr>
            <p:ph/>
          </p:nvPr>
        </p:nvSpPr>
        <p:spPr>
          <a:xfrm>
            <a:off x="318240" y="726840"/>
            <a:ext cx="9357480" cy="427608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3200" spc="-1" strike="noStrike">
                <a:latin typeface="Arial"/>
              </a:rPr>
              <a:t> </a:t>
            </a:r>
            <a:endParaRPr b="0" lang="en-IN"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3200" spc="-1" strike="noStrike">
                <a:latin typeface="Arial"/>
              </a:rPr>
              <a:t> </a:t>
            </a:r>
            <a:endParaRPr b="0" lang="en-IN"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300" spc="-1" strike="noStrike">
                <a:latin typeface="Arial"/>
              </a:rPr>
              <a:t>Functional Dependencies:</a:t>
            </a:r>
            <a:endParaRPr b="0" lang="en-IN" sz="13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300" spc="-1" strike="noStrike">
                <a:latin typeface="Arial"/>
              </a:rPr>
              <a:t>CourseID → Instructor (Each course is taught by one instructor.)</a:t>
            </a:r>
            <a:endParaRPr b="0" lang="en-IN" sz="13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300" spc="-1" strike="noStrike">
                <a:latin typeface="Arial"/>
              </a:rPr>
              <a:t>StudentID, CourseID → Instructor (The combination of StudentID and CourseID uniquely identifies an instructor.)</a:t>
            </a:r>
            <a:endParaRPr b="0" lang="en-IN" sz="13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300" spc="-1" strike="noStrike">
                <a:latin typeface="Arial"/>
              </a:rPr>
              <a:t>Primary Key:</a:t>
            </a:r>
            <a:endParaRPr b="0" lang="en-IN" sz="13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300" spc="-1" strike="noStrike">
                <a:latin typeface="Arial"/>
              </a:rPr>
              <a:t>(StudentID, CourseID)</a:t>
            </a:r>
            <a:endParaRPr b="0" lang="en-IN" sz="13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300" spc="-1" strike="noStrike">
                <a:latin typeface="Arial"/>
              </a:rPr>
              <a:t>Problem:</a:t>
            </a:r>
            <a:endParaRPr b="0" lang="en-IN" sz="13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300" spc="-1" strike="noStrike">
                <a:latin typeface="Arial"/>
              </a:rPr>
              <a:t>The functional dependency CourseID → Instructor means CourseID determines Instructor. But CourseID is not a superkey (it does not uniquely identify rows). This violates BCNF.</a:t>
            </a:r>
            <a:endParaRPr b="0" lang="en-IN" sz="13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3200" spc="-1" strike="noStrike">
                <a:latin typeface="Arial"/>
              </a:rPr>
              <a:t> </a:t>
            </a:r>
            <a:endParaRPr b="0" lang="en-IN" sz="3200" spc="-1" strike="noStrike">
              <a:latin typeface="Arial"/>
            </a:endParaRPr>
          </a:p>
        </p:txBody>
      </p:sp>
      <p:pic>
        <p:nvPicPr>
          <p:cNvPr id="406" name="" descr=""/>
          <p:cNvPicPr/>
          <p:nvPr/>
        </p:nvPicPr>
        <p:blipFill>
          <a:blip r:embed="rId1"/>
          <a:stretch/>
        </p:blipFill>
        <p:spPr>
          <a:xfrm>
            <a:off x="489240" y="511920"/>
            <a:ext cx="5040000" cy="1440360"/>
          </a:xfrm>
          <a:prstGeom prst="rect">
            <a:avLst/>
          </a:prstGeom>
          <a:ln w="0">
            <a:noFill/>
          </a:ln>
        </p:spPr>
      </p:pic>
      <p:sp>
        <p:nvSpPr>
          <p:cNvPr id="4" name="PlaceHolder 3"/>
          <p:cNvSpPr>
            <a:spLocks noGrp="1"/>
          </p:cNvSpPr>
          <p:nvPr>
            <p:ph type="sldNum" idx="2"/>
          </p:nvPr>
        </p:nvSpPr>
        <p:spPr/>
        <p:txBody>
          <a:bodyPr/>
          <a:p>
            <a:fld id="{BDD01C1C-CF41-4C31-B65E-2ACF2FEF3B39}" type="slidenum">
              <a:t>43</a:t>
            </a:fld>
          </a:p>
        </p:txBody>
      </p:sp>
      <p:sp>
        <p:nvSpPr>
          <p:cNvPr id="5" name="PlaceHolder 4"/>
          <p:cNvSpPr>
            <a:spLocks noGrp="1"/>
          </p:cNvSpPr>
          <p:nvPr>
            <p:ph type="dt" idx="3"/>
          </p:nvPr>
        </p:nvSpPr>
        <p:spPr/>
        <p:txBody>
          <a:bodyPr/>
          <a:p>
            <a:fld id="{76C77E18-813B-43A0-82EA-623CE6447EE9}" type="datetime1">
              <a:rPr lang="en-IN"/>
              <a:t>17/12/2024</a:t>
            </a:fld>
          </a:p>
        </p:txBody>
      </p:sp>
    </p:spTree>
  </p:cSld>
  <mc:AlternateContent>
    <mc:Choice Requires="p14">
      <p:transition spd="slow" p14:dur="2000"/>
    </mc:Choice>
    <mc:Fallback>
      <p:transition spd="slow"/>
    </mc:Fallback>
  </mc:AlternateContent>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7" name="PlaceHolder 1"/>
          <p:cNvSpPr>
            <a:spLocks noGrp="1"/>
          </p:cNvSpPr>
          <p:nvPr>
            <p:ph type="title"/>
          </p:nvPr>
        </p:nvSpPr>
        <p:spPr>
          <a:xfrm>
            <a:off x="360000" y="180000"/>
            <a:ext cx="9357480" cy="47556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Perform BCNF</a:t>
            </a:r>
            <a:endParaRPr b="0" lang="en-IN" sz="3300" spc="-1" strike="noStrike">
              <a:latin typeface="Arial"/>
            </a:endParaRPr>
          </a:p>
        </p:txBody>
      </p:sp>
      <p:sp>
        <p:nvSpPr>
          <p:cNvPr id="408" name="PlaceHolder 2"/>
          <p:cNvSpPr>
            <a:spLocks noGrp="1"/>
          </p:cNvSpPr>
          <p:nvPr>
            <p:ph/>
          </p:nvPr>
        </p:nvSpPr>
        <p:spPr>
          <a:xfrm>
            <a:off x="318240" y="726840"/>
            <a:ext cx="9357480" cy="4276080"/>
          </a:xfrm>
          <a:prstGeom prst="rect">
            <a:avLst/>
          </a:prstGeom>
          <a:noFill/>
          <a:ln w="0">
            <a:noFill/>
          </a:ln>
        </p:spPr>
        <p:txBody>
          <a:bodyPr lIns="0" rIns="0" tIns="0" bIns="0" anchor="t">
            <a:noAutofit/>
          </a:bodyPr>
          <a:p>
            <a:endParaRPr b="0" lang="en-IN" sz="3200" spc="-1" strike="noStrike">
              <a:latin typeface="Arial"/>
            </a:endParaRPr>
          </a:p>
        </p:txBody>
      </p:sp>
      <p:pic>
        <p:nvPicPr>
          <p:cNvPr id="409" name="" descr=""/>
          <p:cNvPicPr/>
          <p:nvPr/>
        </p:nvPicPr>
        <p:blipFill>
          <a:blip r:embed="rId1"/>
          <a:stretch/>
        </p:blipFill>
        <p:spPr>
          <a:xfrm>
            <a:off x="717480" y="766440"/>
            <a:ext cx="7594920" cy="4211640"/>
          </a:xfrm>
          <a:prstGeom prst="rect">
            <a:avLst/>
          </a:prstGeom>
          <a:ln w="0">
            <a:noFill/>
          </a:ln>
        </p:spPr>
      </p:pic>
      <p:sp>
        <p:nvSpPr>
          <p:cNvPr id="4" name="PlaceHolder 3"/>
          <p:cNvSpPr>
            <a:spLocks noGrp="1"/>
          </p:cNvSpPr>
          <p:nvPr>
            <p:ph type="sldNum" idx="2"/>
          </p:nvPr>
        </p:nvSpPr>
        <p:spPr/>
        <p:txBody>
          <a:bodyPr/>
          <a:p>
            <a:fld id="{DFF08476-A669-4583-9BBD-236BAE2A739E}" type="slidenum">
              <a:t>44</a:t>
            </a:fld>
          </a:p>
        </p:txBody>
      </p:sp>
      <p:sp>
        <p:nvSpPr>
          <p:cNvPr id="5" name="PlaceHolder 4"/>
          <p:cNvSpPr>
            <a:spLocks noGrp="1"/>
          </p:cNvSpPr>
          <p:nvPr>
            <p:ph type="dt" idx="3"/>
          </p:nvPr>
        </p:nvSpPr>
        <p:spPr/>
        <p:txBody>
          <a:bodyPr/>
          <a:p>
            <a:fld id="{1EE1B499-848E-4C3D-9B34-D8069DF3878F}" type="datetime1">
              <a:rPr lang="en-IN"/>
              <a:t>17/12/2024</a:t>
            </a:fld>
          </a:p>
        </p:txBody>
      </p:sp>
    </p:spTree>
  </p:cSld>
  <mc:AlternateContent>
    <mc:Choice Requires="p14">
      <p:transition spd="slow" p14:dur="2000"/>
    </mc:Choice>
    <mc:Fallback>
      <p:transition spd="slow"/>
    </mc:Fallback>
  </mc:AlternateContent>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0" name="PlaceHolder 1"/>
          <p:cNvSpPr>
            <a:spLocks noGrp="1"/>
          </p:cNvSpPr>
          <p:nvPr>
            <p:ph type="title"/>
          </p:nvPr>
        </p:nvSpPr>
        <p:spPr>
          <a:xfrm>
            <a:off x="360000" y="-48960"/>
            <a:ext cx="9357480" cy="933840"/>
          </a:xfrm>
          <a:prstGeom prst="rect">
            <a:avLst/>
          </a:prstGeom>
          <a:noFill/>
          <a:ln w="0">
            <a:noFill/>
          </a:ln>
        </p:spPr>
        <p:txBody>
          <a:bodyPr lIns="0" rIns="0" tIns="0" bIns="0" anchor="ctr">
            <a:noAutofit/>
          </a:bodyPr>
          <a:p>
            <a:pPr algn="ctr">
              <a:lnSpc>
                <a:spcPct val="100000"/>
              </a:lnSpc>
              <a:buNone/>
            </a:pPr>
            <a:r>
              <a:rPr b="0" lang="en-IN" sz="2800" spc="-1" strike="noStrike">
                <a:solidFill>
                  <a:srgbClr val="ffffff"/>
                </a:solidFill>
                <a:latin typeface="Arial"/>
              </a:rPr>
              <a:t>Describe entity-relationship modeling for a RDBMS</a:t>
            </a:r>
            <a:endParaRPr b="0" lang="en-IN" sz="2800" spc="-1" strike="noStrike">
              <a:latin typeface="Arial"/>
            </a:endParaRPr>
          </a:p>
        </p:txBody>
      </p:sp>
      <p:sp>
        <p:nvSpPr>
          <p:cNvPr id="411" name="PlaceHolder 2"/>
          <p:cNvSpPr>
            <a:spLocks noGrp="1"/>
          </p:cNvSpPr>
          <p:nvPr>
            <p:ph/>
          </p:nvPr>
        </p:nvSpPr>
        <p:spPr>
          <a:xfrm>
            <a:off x="360000" y="1080000"/>
            <a:ext cx="9357480" cy="359748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1" lang="en-IN" sz="2800" spc="-1" strike="noStrike">
                <a:latin typeface="Arial"/>
              </a:rPr>
              <a:t>Entity-Relationship (ER) Modeling for RDBMS</a:t>
            </a:r>
            <a:endParaRPr b="0" lang="en-IN" sz="28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800" spc="-1" strike="noStrike">
                <a:latin typeface="Arial"/>
              </a:rPr>
              <a:t>Entity-Relationship (ER) modeling is a conceptual design process used to model the logical structure of a relational database. It provides a high-level graphical representation of the data and the relationships between different data entities. The output of ER modeling is an ER diagram (ERD).</a:t>
            </a:r>
            <a:endParaRPr b="0" lang="en-IN" sz="2800" spc="-1" strike="noStrike">
              <a:latin typeface="Arial"/>
            </a:endParaRPr>
          </a:p>
        </p:txBody>
      </p:sp>
      <p:sp>
        <p:nvSpPr>
          <p:cNvPr id="4" name="PlaceHolder 3"/>
          <p:cNvSpPr>
            <a:spLocks noGrp="1"/>
          </p:cNvSpPr>
          <p:nvPr>
            <p:ph type="sldNum" idx="2"/>
          </p:nvPr>
        </p:nvSpPr>
        <p:spPr/>
        <p:txBody>
          <a:bodyPr/>
          <a:p>
            <a:fld id="{D6F2AA7D-D07A-41B7-8D21-D0C32E266A99}" type="slidenum">
              <a:t>45</a:t>
            </a:fld>
          </a:p>
        </p:txBody>
      </p:sp>
      <p:sp>
        <p:nvSpPr>
          <p:cNvPr id="5" name="PlaceHolder 4"/>
          <p:cNvSpPr>
            <a:spLocks noGrp="1"/>
          </p:cNvSpPr>
          <p:nvPr>
            <p:ph type="dt" idx="3"/>
          </p:nvPr>
        </p:nvSpPr>
        <p:spPr/>
        <p:txBody>
          <a:bodyPr/>
          <a:p>
            <a:fld id="{F04D3CF5-1AEF-4591-87DF-3E0BFCBF48D4}" type="datetime1">
              <a:rPr lang="en-IN"/>
              <a:t>17/12/2024</a:t>
            </a:fld>
          </a:p>
        </p:txBody>
      </p:sp>
    </p:spTree>
  </p:cSld>
  <mc:AlternateContent>
    <mc:Choice Requires="p14">
      <p:transition spd="slow" p14:dur="2000"/>
    </mc:Choice>
    <mc:Fallback>
      <p:transition spd="slow"/>
    </mc:Fallback>
  </mc:AlternateContent>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2" name="PlaceHolder 1"/>
          <p:cNvSpPr>
            <a:spLocks noGrp="1"/>
          </p:cNvSpPr>
          <p:nvPr>
            <p:ph type="title"/>
          </p:nvPr>
        </p:nvSpPr>
        <p:spPr>
          <a:xfrm>
            <a:off x="360000" y="180000"/>
            <a:ext cx="9357480" cy="47556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Define Entities, Attributes, Relationships</a:t>
            </a:r>
            <a:endParaRPr b="0" lang="en-IN" sz="3300" spc="-1" strike="noStrike">
              <a:latin typeface="Arial"/>
            </a:endParaRPr>
          </a:p>
        </p:txBody>
      </p:sp>
      <p:sp>
        <p:nvSpPr>
          <p:cNvPr id="413" name="PlaceHolder 2"/>
          <p:cNvSpPr>
            <a:spLocks noGrp="1"/>
          </p:cNvSpPr>
          <p:nvPr>
            <p:ph/>
          </p:nvPr>
        </p:nvSpPr>
        <p:spPr>
          <a:xfrm>
            <a:off x="206280" y="772560"/>
            <a:ext cx="9357480" cy="359748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1" lang="en-IN" sz="1400" spc="-1" strike="noStrike">
                <a:latin typeface="Arial"/>
              </a:rPr>
              <a:t>Entities:</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400" spc="-1" strike="noStrike">
                <a:latin typeface="Arial"/>
              </a:rPr>
              <a:t>Represent real-world objects or concepts with unique identities.</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400" spc="-1" strike="noStrike">
                <a:latin typeface="Arial"/>
              </a:rPr>
              <a:t>Example: Student, Course, Employee.</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400" spc="-1" strike="noStrike">
                <a:latin typeface="Arial"/>
              </a:rPr>
              <a:t>Types:  Strong Entities: Can exist independently (e.g., Student).</a:t>
            </a:r>
            <a:endParaRPr b="0" lang="en-IN" sz="1400" spc="-1" strike="noStrike">
              <a:latin typeface="Arial"/>
            </a:endParaRPr>
          </a:p>
          <a:p>
            <a:pPr>
              <a:lnSpc>
                <a:spcPct val="100000"/>
              </a:lnSpc>
              <a:spcBef>
                <a:spcPts val="1417"/>
              </a:spcBef>
              <a:buNone/>
            </a:pP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1" lang="en-IN" sz="1400" spc="-1" strike="noStrike">
                <a:latin typeface="Arial"/>
              </a:rPr>
              <a:t>Attributes:</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400" spc="-1" strike="noStrike">
                <a:latin typeface="Arial"/>
              </a:rPr>
              <a:t>Represent properties or characteristics of an entity or relationship.</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400" spc="-1" strike="noStrike">
                <a:latin typeface="Arial"/>
              </a:rPr>
              <a:t>Example: A Student entity may have attributes like StudentID, Name, DateOfBirth.</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400" spc="-1" strike="noStrike">
                <a:latin typeface="Arial"/>
              </a:rPr>
              <a:t>Types: Simple Attributes: Cannot be divided further (e.g., Name).</a:t>
            </a:r>
            <a:endParaRPr b="0" lang="en-IN" sz="1400" spc="-1" strike="noStrike">
              <a:latin typeface="Arial"/>
            </a:endParaRPr>
          </a:p>
        </p:txBody>
      </p:sp>
      <p:sp>
        <p:nvSpPr>
          <p:cNvPr id="4" name="PlaceHolder 3"/>
          <p:cNvSpPr>
            <a:spLocks noGrp="1"/>
          </p:cNvSpPr>
          <p:nvPr>
            <p:ph type="sldNum" idx="2"/>
          </p:nvPr>
        </p:nvSpPr>
        <p:spPr/>
        <p:txBody>
          <a:bodyPr/>
          <a:p>
            <a:fld id="{ECF97BDD-EC0C-49EE-8461-7C9D6B734CC4}" type="slidenum">
              <a:t>46</a:t>
            </a:fld>
          </a:p>
        </p:txBody>
      </p:sp>
      <p:sp>
        <p:nvSpPr>
          <p:cNvPr id="5" name="PlaceHolder 4"/>
          <p:cNvSpPr>
            <a:spLocks noGrp="1"/>
          </p:cNvSpPr>
          <p:nvPr>
            <p:ph type="dt" idx="3"/>
          </p:nvPr>
        </p:nvSpPr>
        <p:spPr/>
        <p:txBody>
          <a:bodyPr/>
          <a:p>
            <a:fld id="{56CD63A6-768F-4FE9-87A4-4625BBC45BE4}" type="datetime1">
              <a:rPr lang="en-IN"/>
              <a:t>17/12/2024</a:t>
            </a:fld>
          </a:p>
        </p:txBody>
      </p:sp>
    </p:spTree>
  </p:cSld>
  <mc:AlternateContent>
    <mc:Choice Requires="p14">
      <p:transition spd="slow" p14:dur="2000"/>
    </mc:Choice>
    <mc:Fallback>
      <p:transition spd="slow"/>
    </mc:Fallback>
  </mc:AlternateContent>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4" name="PlaceHolder 1"/>
          <p:cNvSpPr>
            <a:spLocks noGrp="1"/>
          </p:cNvSpPr>
          <p:nvPr>
            <p:ph type="title"/>
          </p:nvPr>
        </p:nvSpPr>
        <p:spPr>
          <a:xfrm>
            <a:off x="360000" y="180000"/>
            <a:ext cx="9357480" cy="47556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Define Entities, Attributes, Relationships</a:t>
            </a:r>
            <a:endParaRPr b="0" lang="en-IN" sz="3300" spc="-1" strike="noStrike">
              <a:latin typeface="Arial"/>
            </a:endParaRPr>
          </a:p>
        </p:txBody>
      </p:sp>
      <p:sp>
        <p:nvSpPr>
          <p:cNvPr id="415" name="PlaceHolder 2"/>
          <p:cNvSpPr>
            <a:spLocks noGrp="1"/>
          </p:cNvSpPr>
          <p:nvPr>
            <p:ph/>
          </p:nvPr>
        </p:nvSpPr>
        <p:spPr>
          <a:xfrm>
            <a:off x="206280" y="772560"/>
            <a:ext cx="9357480" cy="3597480"/>
          </a:xfrm>
          <a:prstGeom prst="rect">
            <a:avLst/>
          </a:prstGeom>
          <a:noFill/>
          <a:ln w="0">
            <a:noFill/>
          </a:ln>
        </p:spPr>
        <p:txBody>
          <a:bodyPr lIns="0" rIns="0" tIns="0" bIns="0" anchor="t">
            <a:noAutofit/>
          </a:bodyPr>
          <a:p>
            <a:endParaRPr b="0" lang="en-IN" sz="3200" spc="-1" strike="noStrike">
              <a:latin typeface="Arial"/>
            </a:endParaRPr>
          </a:p>
        </p:txBody>
      </p:sp>
      <p:pic>
        <p:nvPicPr>
          <p:cNvPr id="416" name="" descr=""/>
          <p:cNvPicPr/>
          <p:nvPr/>
        </p:nvPicPr>
        <p:blipFill>
          <a:blip r:embed="rId1"/>
          <a:stretch/>
        </p:blipFill>
        <p:spPr>
          <a:xfrm>
            <a:off x="445320" y="921240"/>
            <a:ext cx="3390480" cy="2593080"/>
          </a:xfrm>
          <a:prstGeom prst="rect">
            <a:avLst/>
          </a:prstGeom>
          <a:ln w="0">
            <a:noFill/>
          </a:ln>
        </p:spPr>
      </p:pic>
      <p:pic>
        <p:nvPicPr>
          <p:cNvPr id="417" name="" descr=""/>
          <p:cNvPicPr/>
          <p:nvPr/>
        </p:nvPicPr>
        <p:blipFill>
          <a:blip r:embed="rId2"/>
          <a:stretch/>
        </p:blipFill>
        <p:spPr>
          <a:xfrm>
            <a:off x="3749040" y="713160"/>
            <a:ext cx="6422040" cy="4339080"/>
          </a:xfrm>
          <a:prstGeom prst="rect">
            <a:avLst/>
          </a:prstGeom>
          <a:ln w="0">
            <a:noFill/>
          </a:ln>
        </p:spPr>
      </p:pic>
      <p:sp>
        <p:nvSpPr>
          <p:cNvPr id="4" name="PlaceHolder 3"/>
          <p:cNvSpPr>
            <a:spLocks noGrp="1"/>
          </p:cNvSpPr>
          <p:nvPr>
            <p:ph type="sldNum" idx="2"/>
          </p:nvPr>
        </p:nvSpPr>
        <p:spPr/>
        <p:txBody>
          <a:bodyPr/>
          <a:p>
            <a:fld id="{077A538B-FB69-4797-A924-786E4B43D819}" type="slidenum">
              <a:t>47</a:t>
            </a:fld>
          </a:p>
        </p:txBody>
      </p:sp>
      <p:sp>
        <p:nvSpPr>
          <p:cNvPr id="5" name="PlaceHolder 4"/>
          <p:cNvSpPr>
            <a:spLocks noGrp="1"/>
          </p:cNvSpPr>
          <p:nvPr>
            <p:ph type="dt" idx="3"/>
          </p:nvPr>
        </p:nvSpPr>
        <p:spPr/>
        <p:txBody>
          <a:bodyPr/>
          <a:p>
            <a:fld id="{3F2E9D25-348F-45FD-8E79-C8F62BE2A87E}" type="datetime1">
              <a:rPr lang="en-IN"/>
              <a:t>17/12/2024</a:t>
            </a:fld>
          </a:p>
        </p:txBody>
      </p:sp>
    </p:spTree>
  </p:cSld>
  <mc:AlternateContent>
    <mc:Choice Requires="p14">
      <p:transition spd="slow" p14:dur="2000"/>
    </mc:Choice>
    <mc:Fallback>
      <p:transition spd="slow"/>
    </mc:Fallback>
  </mc:AlternateContent>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8" name="PlaceHolder 1"/>
          <p:cNvSpPr>
            <a:spLocks noGrp="1"/>
          </p:cNvSpPr>
          <p:nvPr>
            <p:ph type="title"/>
          </p:nvPr>
        </p:nvSpPr>
        <p:spPr>
          <a:xfrm>
            <a:off x="360000" y="180000"/>
            <a:ext cx="9357480" cy="47556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Define Entities, Attributes, Relationships</a:t>
            </a:r>
            <a:endParaRPr b="0" lang="en-IN" sz="3300" spc="-1" strike="noStrike">
              <a:latin typeface="Arial"/>
            </a:endParaRPr>
          </a:p>
        </p:txBody>
      </p:sp>
      <p:sp>
        <p:nvSpPr>
          <p:cNvPr id="419" name="PlaceHolder 2"/>
          <p:cNvSpPr>
            <a:spLocks noGrp="1"/>
          </p:cNvSpPr>
          <p:nvPr>
            <p:ph/>
          </p:nvPr>
        </p:nvSpPr>
        <p:spPr>
          <a:xfrm>
            <a:off x="206280" y="772560"/>
            <a:ext cx="9357480" cy="359748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1" lang="en-IN" sz="1000" spc="-1" strike="noStrike">
                <a:latin typeface="Arial"/>
              </a:rPr>
              <a:t>3. Relationships</a:t>
            </a:r>
            <a:endParaRPr b="0" lang="en-IN" sz="10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000" spc="-1" strike="noStrike">
                <a:latin typeface="Arial"/>
              </a:rPr>
              <a:t>Definition: Relationships represent associations or interactions between two or more entities.</a:t>
            </a:r>
            <a:endParaRPr b="0" lang="en-IN" sz="10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000" spc="-1" strike="noStrike">
                <a:latin typeface="Arial"/>
              </a:rPr>
              <a:t>Representation in ERD: Relationships are represented as diamonds connected to related entities.</a:t>
            </a:r>
            <a:endParaRPr b="0" lang="en-IN" sz="10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000" spc="-1" strike="noStrike">
                <a:latin typeface="Arial"/>
              </a:rPr>
              <a:t>Types of Relationships:</a:t>
            </a:r>
            <a:endParaRPr b="0" lang="en-IN" sz="1000" spc="-1" strike="noStrike">
              <a:latin typeface="Arial"/>
            </a:endParaRPr>
          </a:p>
          <a:p>
            <a:pPr marL="432000" indent="-324000">
              <a:lnSpc>
                <a:spcPct val="100000"/>
              </a:lnSpc>
              <a:spcBef>
                <a:spcPts val="1417"/>
              </a:spcBef>
              <a:buClr>
                <a:srgbClr val="000000"/>
              </a:buClr>
              <a:buSzPct val="45000"/>
              <a:buFont typeface="Wingdings" charset="2"/>
              <a:buChar char=""/>
            </a:pPr>
            <a:r>
              <a:rPr b="1" lang="en-IN" sz="1000" spc="-1" strike="noStrike">
                <a:latin typeface="Arial"/>
              </a:rPr>
              <a:t>One-to-One (1:1):</a:t>
            </a:r>
            <a:endParaRPr b="0" lang="en-IN" sz="10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000" spc="-1" strike="noStrike">
                <a:latin typeface="Arial"/>
              </a:rPr>
              <a:t>Each instance of Entity A is related to exactly one instance of Entity B, and vice versa.</a:t>
            </a:r>
            <a:endParaRPr b="0" lang="en-IN" sz="10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000" spc="-1" strike="noStrike">
                <a:latin typeface="Arial"/>
              </a:rPr>
              <a:t>Example: Each Employee is assigned one Workstation.</a:t>
            </a:r>
            <a:endParaRPr b="0" lang="en-IN" sz="1000" spc="-1" strike="noStrike">
              <a:latin typeface="Arial"/>
            </a:endParaRPr>
          </a:p>
          <a:p>
            <a:pPr marL="432000" indent="-324000">
              <a:lnSpc>
                <a:spcPct val="100000"/>
              </a:lnSpc>
              <a:spcBef>
                <a:spcPts val="1417"/>
              </a:spcBef>
              <a:buClr>
                <a:srgbClr val="000000"/>
              </a:buClr>
              <a:buSzPct val="45000"/>
              <a:buFont typeface="Wingdings" charset="2"/>
              <a:buChar char=""/>
            </a:pPr>
            <a:r>
              <a:rPr b="1" lang="en-IN" sz="1000" spc="-1" strike="noStrike">
                <a:latin typeface="Arial"/>
              </a:rPr>
              <a:t>One-to-Many (1:N):</a:t>
            </a:r>
            <a:endParaRPr b="0" lang="en-IN" sz="10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000" spc="-1" strike="noStrike">
                <a:latin typeface="Arial"/>
              </a:rPr>
              <a:t>Each instance of Entity A is related to many instances of Entity B, but each instance of Entity B is related to only one instance of Entity A.</a:t>
            </a:r>
            <a:endParaRPr b="0" lang="en-IN" sz="10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000" spc="-1" strike="noStrike">
                <a:latin typeface="Arial"/>
              </a:rPr>
              <a:t>Example: A Department has many Employees.</a:t>
            </a:r>
            <a:endParaRPr b="0" lang="en-IN" sz="1000" spc="-1" strike="noStrike">
              <a:latin typeface="Arial"/>
            </a:endParaRPr>
          </a:p>
          <a:p>
            <a:pPr marL="432000" indent="-324000">
              <a:lnSpc>
                <a:spcPct val="100000"/>
              </a:lnSpc>
              <a:spcBef>
                <a:spcPts val="1417"/>
              </a:spcBef>
              <a:buClr>
                <a:srgbClr val="000000"/>
              </a:buClr>
              <a:buSzPct val="45000"/>
              <a:buFont typeface="Wingdings" charset="2"/>
              <a:buChar char=""/>
            </a:pPr>
            <a:r>
              <a:rPr b="1" lang="en-IN" sz="1000" spc="-1" strike="noStrike">
                <a:latin typeface="Arial"/>
              </a:rPr>
              <a:t>Many-to-Many (M:N):</a:t>
            </a:r>
            <a:endParaRPr b="0" lang="en-IN" sz="10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000" spc="-1" strike="noStrike">
                <a:latin typeface="Arial"/>
              </a:rPr>
              <a:t>Each instance of Entity A is related to many instances of Entity B, and vice versa.</a:t>
            </a:r>
            <a:endParaRPr b="0" lang="en-IN" sz="10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000" spc="-1" strike="noStrike">
                <a:latin typeface="Arial"/>
              </a:rPr>
              <a:t>Example: Students enroll in multiple Courses, and each Course has multiple Students.</a:t>
            </a:r>
            <a:endParaRPr b="0" lang="en-IN" sz="1000" spc="-1" strike="noStrike">
              <a:latin typeface="Arial"/>
            </a:endParaRPr>
          </a:p>
        </p:txBody>
      </p:sp>
      <p:sp>
        <p:nvSpPr>
          <p:cNvPr id="4" name="PlaceHolder 3"/>
          <p:cNvSpPr>
            <a:spLocks noGrp="1"/>
          </p:cNvSpPr>
          <p:nvPr>
            <p:ph type="sldNum" idx="2"/>
          </p:nvPr>
        </p:nvSpPr>
        <p:spPr/>
        <p:txBody>
          <a:bodyPr/>
          <a:p>
            <a:fld id="{6B4E8CE3-B665-4073-9D99-0CA6A87450BF}" type="slidenum">
              <a:t>48</a:t>
            </a:fld>
          </a:p>
        </p:txBody>
      </p:sp>
      <p:sp>
        <p:nvSpPr>
          <p:cNvPr id="5" name="PlaceHolder 4"/>
          <p:cNvSpPr>
            <a:spLocks noGrp="1"/>
          </p:cNvSpPr>
          <p:nvPr>
            <p:ph type="dt" idx="3"/>
          </p:nvPr>
        </p:nvSpPr>
        <p:spPr/>
        <p:txBody>
          <a:bodyPr/>
          <a:p>
            <a:fld id="{1CAE7245-F1EC-4194-8F97-22085F479A84}" type="datetime1">
              <a:rPr lang="en-IN"/>
              <a:t>17/12/2024</a:t>
            </a:fld>
          </a:p>
        </p:txBody>
      </p:sp>
    </p:spTree>
  </p:cSld>
  <mc:AlternateContent>
    <mc:Choice Requires="p14">
      <p:transition spd="slow" p14:dur="2000"/>
    </mc:Choice>
    <mc:Fallback>
      <p:transition spd="slow"/>
    </mc:Fallback>
  </mc:AlternateContent>
</p:sld>
</file>

<file path=ppt/slides/slide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0" name="PlaceHolder 1"/>
          <p:cNvSpPr>
            <a:spLocks noGrp="1"/>
          </p:cNvSpPr>
          <p:nvPr>
            <p:ph type="title"/>
          </p:nvPr>
        </p:nvSpPr>
        <p:spPr>
          <a:xfrm>
            <a:off x="360000" y="180000"/>
            <a:ext cx="9357480" cy="47556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Define Entities, Attributes, Relationships</a:t>
            </a:r>
            <a:endParaRPr b="0" lang="en-IN" sz="3300" spc="-1" strike="noStrike">
              <a:latin typeface="Arial"/>
            </a:endParaRPr>
          </a:p>
        </p:txBody>
      </p:sp>
      <p:sp>
        <p:nvSpPr>
          <p:cNvPr id="421" name="PlaceHolder 2"/>
          <p:cNvSpPr>
            <a:spLocks noGrp="1"/>
          </p:cNvSpPr>
          <p:nvPr>
            <p:ph/>
          </p:nvPr>
        </p:nvSpPr>
        <p:spPr>
          <a:xfrm>
            <a:off x="206280" y="772560"/>
            <a:ext cx="9357480" cy="359748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1" lang="en-IN" sz="1400" spc="-1" strike="noStrike">
                <a:latin typeface="Arial"/>
              </a:rPr>
              <a:t>Assignment : Provide 1 to 1, 1 to M and M to M examples in 2 domains.  Domain can be Student, Employee, Insurance, Library etc.,</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1" lang="en-IN" sz="1400" spc="-1" strike="noStrike">
                <a:latin typeface="Arial"/>
              </a:rPr>
              <a:t> </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1" lang="en-IN" sz="1400" spc="-1" strike="noStrike">
                <a:latin typeface="Arial"/>
              </a:rPr>
              <a:t> </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1" lang="en-IN" sz="1400" spc="-1" strike="noStrike">
                <a:latin typeface="Arial"/>
              </a:rPr>
              <a:t>1 to 1</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1" lang="en-IN" sz="1400" spc="-1" strike="noStrike">
                <a:latin typeface="Arial"/>
              </a:rPr>
              <a:t> </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1" lang="en-IN" sz="1400" spc="-1" strike="noStrike">
                <a:latin typeface="Arial"/>
              </a:rPr>
              <a:t> </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1" lang="en-IN" sz="1400" spc="-1" strike="noStrike">
                <a:latin typeface="Arial"/>
              </a:rPr>
              <a:t>1 to Many</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1" lang="en-IN" sz="1400" spc="-1" strike="noStrike">
                <a:latin typeface="Arial"/>
              </a:rPr>
              <a:t> </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1" lang="en-IN" sz="1400" spc="-1" strike="noStrike">
                <a:latin typeface="Arial"/>
              </a:rPr>
              <a:t> </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1" lang="en-IN" sz="1400" spc="-1" strike="noStrike">
                <a:latin typeface="Arial"/>
              </a:rPr>
              <a:t>Many to Many - </a:t>
            </a:r>
            <a:endParaRPr b="0" lang="en-IN" sz="1400" spc="-1" strike="noStrike">
              <a:latin typeface="Arial"/>
            </a:endParaRPr>
          </a:p>
        </p:txBody>
      </p:sp>
      <p:pic>
        <p:nvPicPr>
          <p:cNvPr id="422" name="" descr=""/>
          <p:cNvPicPr/>
          <p:nvPr/>
        </p:nvPicPr>
        <p:blipFill>
          <a:blip r:embed="rId1"/>
          <a:stretch/>
        </p:blipFill>
        <p:spPr>
          <a:xfrm>
            <a:off x="2175120" y="1299960"/>
            <a:ext cx="5308920" cy="1117440"/>
          </a:xfrm>
          <a:prstGeom prst="rect">
            <a:avLst/>
          </a:prstGeom>
          <a:ln w="0">
            <a:noFill/>
          </a:ln>
        </p:spPr>
      </p:pic>
      <p:pic>
        <p:nvPicPr>
          <p:cNvPr id="423" name="" descr=""/>
          <p:cNvPicPr/>
          <p:nvPr/>
        </p:nvPicPr>
        <p:blipFill>
          <a:blip r:embed="rId2"/>
          <a:stretch/>
        </p:blipFill>
        <p:spPr>
          <a:xfrm>
            <a:off x="2676240" y="3946320"/>
            <a:ext cx="5103000" cy="1193760"/>
          </a:xfrm>
          <a:prstGeom prst="rect">
            <a:avLst/>
          </a:prstGeom>
          <a:ln w="0">
            <a:noFill/>
          </a:ln>
        </p:spPr>
      </p:pic>
      <p:pic>
        <p:nvPicPr>
          <p:cNvPr id="424" name="" descr=""/>
          <p:cNvPicPr/>
          <p:nvPr/>
        </p:nvPicPr>
        <p:blipFill>
          <a:blip r:embed="rId3"/>
          <a:stretch/>
        </p:blipFill>
        <p:spPr>
          <a:xfrm>
            <a:off x="2445120" y="2851560"/>
            <a:ext cx="5118480" cy="950040"/>
          </a:xfrm>
          <a:prstGeom prst="rect">
            <a:avLst/>
          </a:prstGeom>
          <a:ln w="0">
            <a:noFill/>
          </a:ln>
        </p:spPr>
      </p:pic>
      <p:sp>
        <p:nvSpPr>
          <p:cNvPr id="4" name="PlaceHolder 3"/>
          <p:cNvSpPr>
            <a:spLocks noGrp="1"/>
          </p:cNvSpPr>
          <p:nvPr>
            <p:ph type="sldNum" idx="2"/>
          </p:nvPr>
        </p:nvSpPr>
        <p:spPr/>
        <p:txBody>
          <a:bodyPr/>
          <a:p>
            <a:fld id="{FBCC9460-76D4-48A6-BF76-FECB89681834}" type="slidenum">
              <a:t>49</a:t>
            </a:fld>
          </a:p>
        </p:txBody>
      </p:sp>
      <p:sp>
        <p:nvSpPr>
          <p:cNvPr id="5" name="PlaceHolder 4"/>
          <p:cNvSpPr>
            <a:spLocks noGrp="1"/>
          </p:cNvSpPr>
          <p:nvPr>
            <p:ph type="dt" idx="3"/>
          </p:nvPr>
        </p:nvSpPr>
        <p:spPr/>
        <p:txBody>
          <a:bodyPr/>
          <a:p>
            <a:fld id="{E77537C7-0ED7-4B0D-9D5D-4856BEE369FA}" type="datetime1">
              <a:rPr lang="en-IN"/>
              <a:t>17/12/2024</a:t>
            </a:fld>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9" name="PlaceHolder 1"/>
          <p:cNvSpPr>
            <a:spLocks noGrp="1"/>
          </p:cNvSpPr>
          <p:nvPr>
            <p:ph type="title"/>
          </p:nvPr>
        </p:nvSpPr>
        <p:spPr>
          <a:xfrm>
            <a:off x="360000" y="180000"/>
            <a:ext cx="9357480" cy="475560"/>
          </a:xfrm>
          <a:prstGeom prst="rect">
            <a:avLst/>
          </a:prstGeom>
          <a:noFill/>
          <a:ln w="0">
            <a:noFill/>
          </a:ln>
        </p:spPr>
        <p:txBody>
          <a:bodyPr lIns="0" rIns="0" tIns="0" bIns="0" anchor="ctr">
            <a:noAutofit/>
          </a:bodyPr>
          <a:p>
            <a:pPr>
              <a:lnSpc>
                <a:spcPct val="90000"/>
              </a:lnSpc>
              <a:spcBef>
                <a:spcPts val="1327"/>
              </a:spcBef>
              <a:buNone/>
            </a:pPr>
            <a:r>
              <a:rPr b="0" lang="en-US" sz="2410" spc="-1" strike="noStrike">
                <a:solidFill>
                  <a:srgbClr val="282828"/>
                </a:solidFill>
                <a:latin typeface="Calibri"/>
              </a:rPr>
              <a:t>Life Cycle Phases</a:t>
            </a:r>
            <a:endParaRPr b="0" lang="en-IN" sz="2410" spc="-1" strike="noStrike">
              <a:latin typeface="Arial"/>
            </a:endParaRPr>
          </a:p>
        </p:txBody>
      </p:sp>
      <p:sp>
        <p:nvSpPr>
          <p:cNvPr id="310" name="PlaceHolder 2"/>
          <p:cNvSpPr>
            <a:spLocks noGrp="1"/>
          </p:cNvSpPr>
          <p:nvPr>
            <p:ph/>
          </p:nvPr>
        </p:nvSpPr>
        <p:spPr>
          <a:xfrm>
            <a:off x="360000" y="1080000"/>
            <a:ext cx="9357480" cy="3597480"/>
          </a:xfrm>
          <a:prstGeom prst="rect">
            <a:avLst/>
          </a:prstGeom>
          <a:noFill/>
          <a:ln w="0">
            <a:noFill/>
          </a:ln>
        </p:spPr>
        <p:txBody>
          <a:bodyPr lIns="0" rIns="0" tIns="0" bIns="0" anchor="t">
            <a:noAutofit/>
          </a:bodyPr>
          <a:p>
            <a:pPr marL="432000" indent="-324000">
              <a:lnSpc>
                <a:spcPct val="100000"/>
              </a:lnSpc>
              <a:spcBef>
                <a:spcPts val="1060"/>
              </a:spcBef>
              <a:buClr>
                <a:srgbClr val="77caee"/>
              </a:buClr>
              <a:buSzPct val="45000"/>
              <a:buFont typeface="Wingdings" charset="2"/>
              <a:buChar char=""/>
            </a:pPr>
            <a:r>
              <a:rPr b="1" lang="en-IN" sz="2200" spc="-1" strike="noStrike">
                <a:solidFill>
                  <a:srgbClr val="009bdd"/>
                </a:solidFill>
                <a:latin typeface="Arial"/>
              </a:rPr>
              <a:t>Planning</a:t>
            </a:r>
            <a:r>
              <a:rPr b="0" lang="en-IN" sz="2200" spc="-1" strike="noStrike">
                <a:solidFill>
                  <a:srgbClr val="009bdd"/>
                </a:solidFill>
                <a:latin typeface="Arial"/>
              </a:rPr>
              <a:t> - Define the project's goals, scope, and feasibility.</a:t>
            </a:r>
            <a:endParaRPr b="0" lang="en-IN" sz="2200" spc="-1" strike="noStrike">
              <a:latin typeface="Arial"/>
            </a:endParaRPr>
          </a:p>
          <a:p>
            <a:pPr marL="432000" indent="-324000">
              <a:lnSpc>
                <a:spcPct val="100000"/>
              </a:lnSpc>
              <a:spcBef>
                <a:spcPts val="1060"/>
              </a:spcBef>
              <a:buClr>
                <a:srgbClr val="77caee"/>
              </a:buClr>
              <a:buSzPct val="45000"/>
              <a:buFont typeface="Wingdings" charset="2"/>
              <a:buChar char=""/>
            </a:pPr>
            <a:r>
              <a:rPr b="1" lang="en-IN" sz="2200" spc="-1" strike="noStrike">
                <a:solidFill>
                  <a:srgbClr val="009bdd"/>
                </a:solidFill>
                <a:latin typeface="Arial"/>
              </a:rPr>
              <a:t>Requirement Analysis</a:t>
            </a:r>
            <a:r>
              <a:rPr b="0" lang="en-IN" sz="2200" spc="-1" strike="noStrike">
                <a:solidFill>
                  <a:srgbClr val="009bdd"/>
                </a:solidFill>
                <a:latin typeface="Arial"/>
              </a:rPr>
              <a:t> - Understand and document detailed user and system requirements</a:t>
            </a:r>
            <a:endParaRPr b="0" lang="en-IN" sz="2200" spc="-1" strike="noStrike">
              <a:latin typeface="Arial"/>
            </a:endParaRPr>
          </a:p>
          <a:p>
            <a:pPr marL="432000" indent="-324000">
              <a:lnSpc>
                <a:spcPct val="100000"/>
              </a:lnSpc>
              <a:spcBef>
                <a:spcPts val="1060"/>
              </a:spcBef>
              <a:buClr>
                <a:srgbClr val="77caee"/>
              </a:buClr>
              <a:buSzPct val="45000"/>
              <a:buFont typeface="Wingdings" charset="2"/>
              <a:buChar char=""/>
            </a:pPr>
            <a:r>
              <a:rPr b="1" lang="en-IN" sz="2200" spc="-1" strike="noStrike">
                <a:solidFill>
                  <a:srgbClr val="009bdd"/>
                </a:solidFill>
                <a:latin typeface="Arial"/>
              </a:rPr>
              <a:t>System Design</a:t>
            </a:r>
            <a:r>
              <a:rPr b="0" lang="en-IN" sz="2200" spc="-1" strike="noStrike">
                <a:solidFill>
                  <a:srgbClr val="009bdd"/>
                </a:solidFill>
                <a:latin typeface="Arial"/>
              </a:rPr>
              <a:t> : Translate requirements into a technical solution.</a:t>
            </a:r>
            <a:endParaRPr b="0" lang="en-IN" sz="2200" spc="-1" strike="noStrike">
              <a:latin typeface="Arial"/>
            </a:endParaRPr>
          </a:p>
          <a:p>
            <a:pPr marL="432000" indent="-324000">
              <a:lnSpc>
                <a:spcPct val="100000"/>
              </a:lnSpc>
              <a:spcBef>
                <a:spcPts val="1060"/>
              </a:spcBef>
              <a:buClr>
                <a:srgbClr val="77caee"/>
              </a:buClr>
              <a:buSzPct val="45000"/>
              <a:buFont typeface="Wingdings" charset="2"/>
              <a:buChar char=""/>
            </a:pPr>
            <a:r>
              <a:rPr b="1" lang="en-IN" sz="2200" spc="-1" strike="noStrike">
                <a:solidFill>
                  <a:srgbClr val="009bdd"/>
                </a:solidFill>
                <a:latin typeface="Arial"/>
              </a:rPr>
              <a:t>Development</a:t>
            </a:r>
            <a:r>
              <a:rPr b="0" lang="en-IN" sz="2200" spc="-1" strike="noStrike">
                <a:solidFill>
                  <a:srgbClr val="009bdd"/>
                </a:solidFill>
                <a:latin typeface="Arial"/>
              </a:rPr>
              <a:t>: Build the software based on the design.</a:t>
            </a:r>
            <a:endParaRPr b="0" lang="en-IN" sz="2200" spc="-1" strike="noStrike">
              <a:latin typeface="Arial"/>
            </a:endParaRPr>
          </a:p>
          <a:p>
            <a:pPr marL="432000" indent="-324000">
              <a:lnSpc>
                <a:spcPct val="100000"/>
              </a:lnSpc>
              <a:spcBef>
                <a:spcPts val="1060"/>
              </a:spcBef>
              <a:buClr>
                <a:srgbClr val="77caee"/>
              </a:buClr>
              <a:buSzPct val="45000"/>
              <a:buFont typeface="Wingdings" charset="2"/>
              <a:buChar char=""/>
            </a:pPr>
            <a:r>
              <a:rPr b="1" lang="en-IN" sz="2200" spc="-1" strike="noStrike">
                <a:solidFill>
                  <a:srgbClr val="009bdd"/>
                </a:solidFill>
                <a:latin typeface="Arial"/>
              </a:rPr>
              <a:t>Testing</a:t>
            </a:r>
            <a:r>
              <a:rPr b="0" lang="en-IN" sz="2200" spc="-1" strike="noStrike">
                <a:solidFill>
                  <a:srgbClr val="009bdd"/>
                </a:solidFill>
                <a:latin typeface="Arial"/>
              </a:rPr>
              <a:t> : Ensure the software is free from defects and meets requirements.</a:t>
            </a:r>
            <a:endParaRPr b="0" lang="en-IN" sz="2200" spc="-1" strike="noStrike">
              <a:latin typeface="Arial"/>
            </a:endParaRPr>
          </a:p>
          <a:p>
            <a:pPr marL="432000" indent="-324000">
              <a:lnSpc>
                <a:spcPct val="100000"/>
              </a:lnSpc>
              <a:spcBef>
                <a:spcPts val="1060"/>
              </a:spcBef>
              <a:buClr>
                <a:srgbClr val="77caee"/>
              </a:buClr>
              <a:buSzPct val="45000"/>
              <a:buFont typeface="Wingdings" charset="2"/>
              <a:buChar char=""/>
            </a:pPr>
            <a:r>
              <a:rPr b="1" lang="en-IN" sz="2200" spc="-1" strike="noStrike">
                <a:solidFill>
                  <a:srgbClr val="009bdd"/>
                </a:solidFill>
                <a:latin typeface="Arial"/>
              </a:rPr>
              <a:t>Deployment</a:t>
            </a:r>
            <a:r>
              <a:rPr b="0" lang="en-IN" sz="2200" spc="-1" strike="noStrike">
                <a:solidFill>
                  <a:srgbClr val="009bdd"/>
                </a:solidFill>
                <a:latin typeface="Arial"/>
              </a:rPr>
              <a:t> : Deliver the software to the end-users or production environment.</a:t>
            </a:r>
            <a:endParaRPr b="0" lang="en-IN" sz="2200" spc="-1" strike="noStrike">
              <a:latin typeface="Arial"/>
            </a:endParaRPr>
          </a:p>
          <a:p>
            <a:pPr marL="432000" indent="-324000">
              <a:lnSpc>
                <a:spcPct val="100000"/>
              </a:lnSpc>
              <a:spcBef>
                <a:spcPts val="1060"/>
              </a:spcBef>
              <a:buClr>
                <a:srgbClr val="77caee"/>
              </a:buClr>
              <a:buSzPct val="45000"/>
              <a:buFont typeface="Wingdings" charset="2"/>
              <a:buChar char=""/>
            </a:pPr>
            <a:r>
              <a:rPr b="1" lang="en-IN" sz="2200" spc="-1" strike="noStrike">
                <a:solidFill>
                  <a:srgbClr val="009bdd"/>
                </a:solidFill>
                <a:latin typeface="Arial"/>
              </a:rPr>
              <a:t>Maintenance</a:t>
            </a:r>
            <a:r>
              <a:rPr b="0" lang="en-IN" sz="2200" spc="-1" strike="noStrike">
                <a:solidFill>
                  <a:srgbClr val="009bdd"/>
                </a:solidFill>
                <a:latin typeface="Arial"/>
              </a:rPr>
              <a:t> : Ensure the software continues to perform as expected after deployment.</a:t>
            </a:r>
            <a:endParaRPr b="0" lang="en-IN" sz="22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2400" spc="-1" strike="noStrike">
                <a:solidFill>
                  <a:srgbClr val="009bdd"/>
                </a:solidFill>
                <a:latin typeface="Arial"/>
              </a:rPr>
              <a:t> </a:t>
            </a:r>
            <a:endParaRPr b="0" lang="en-IN" sz="2400" spc="-1" strike="noStrike">
              <a:latin typeface="Arial"/>
            </a:endParaRPr>
          </a:p>
        </p:txBody>
      </p:sp>
      <p:sp>
        <p:nvSpPr>
          <p:cNvPr id="4" name="PlaceHolder 3"/>
          <p:cNvSpPr>
            <a:spLocks noGrp="1"/>
          </p:cNvSpPr>
          <p:nvPr>
            <p:ph type="sldNum" idx="2"/>
          </p:nvPr>
        </p:nvSpPr>
        <p:spPr/>
        <p:txBody>
          <a:bodyPr/>
          <a:p>
            <a:fld id="{C3306782-D5D2-4A91-B630-F6781243E8F5}" type="slidenum">
              <a:t>5</a:t>
            </a:fld>
          </a:p>
        </p:txBody>
      </p:sp>
      <p:sp>
        <p:nvSpPr>
          <p:cNvPr id="5" name="PlaceHolder 4"/>
          <p:cNvSpPr>
            <a:spLocks noGrp="1"/>
          </p:cNvSpPr>
          <p:nvPr>
            <p:ph type="dt" idx="3"/>
          </p:nvPr>
        </p:nvSpPr>
        <p:spPr/>
        <p:txBody>
          <a:bodyPr/>
          <a:p>
            <a:fld id="{29333148-8DCA-4E91-B2D6-61B77223803C}" type="datetime1">
              <a:rPr lang="en-IN"/>
              <a:t>17/12/2024</a:t>
            </a:fld>
          </a:p>
        </p:txBody>
      </p:sp>
    </p:spTree>
  </p:cSld>
  <mc:AlternateContent>
    <mc:Choice Requires="p14">
      <p:transition spd="slow" p14:dur="2000"/>
    </mc:Choice>
    <mc:Fallback>
      <p:transition spd="slow"/>
    </mc:Fallback>
  </mc:AlternateContent>
</p:sld>
</file>

<file path=ppt/slides/slide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5" name="PlaceHolder 1"/>
          <p:cNvSpPr>
            <a:spLocks noGrp="1"/>
          </p:cNvSpPr>
          <p:nvPr>
            <p:ph type="title"/>
          </p:nvPr>
        </p:nvSpPr>
        <p:spPr>
          <a:xfrm>
            <a:off x="360000" y="180000"/>
            <a:ext cx="9357480" cy="47556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Degree of relationships</a:t>
            </a:r>
            <a:endParaRPr b="0" lang="en-IN" sz="3300" spc="-1" strike="noStrike">
              <a:latin typeface="Arial"/>
            </a:endParaRPr>
          </a:p>
        </p:txBody>
      </p:sp>
      <p:sp>
        <p:nvSpPr>
          <p:cNvPr id="426" name="PlaceHolder 2"/>
          <p:cNvSpPr>
            <a:spLocks noGrp="1"/>
          </p:cNvSpPr>
          <p:nvPr>
            <p:ph/>
          </p:nvPr>
        </p:nvSpPr>
        <p:spPr>
          <a:xfrm>
            <a:off x="360000" y="1080000"/>
            <a:ext cx="9357480" cy="3597480"/>
          </a:xfrm>
          <a:prstGeom prst="rect">
            <a:avLst/>
          </a:prstGeom>
          <a:noFill/>
          <a:ln w="0">
            <a:noFill/>
          </a:ln>
        </p:spPr>
        <p:txBody>
          <a:bodyPr lIns="0" rIns="0" tIns="0" bIns="0" anchor="t">
            <a:noAutofit/>
          </a:bodyPr>
          <a:p>
            <a:pPr marL="432000" indent="-324000">
              <a:lnSpc>
                <a:spcPct val="100000"/>
              </a:lnSpc>
              <a:buClr>
                <a:srgbClr val="000000"/>
              </a:buClr>
              <a:buFont typeface="Wingdings" charset="2"/>
              <a:buChar char=""/>
            </a:pPr>
            <a:r>
              <a:rPr b="0" lang="en-IN" sz="1800" spc="-1" strike="noStrike">
                <a:latin typeface="Arial"/>
              </a:rPr>
              <a:t>The degree of a relationship in an Entity-Relationship (ER) diagram refers to the number of entities that participate in the relationship. This degree helps us define the complexity of the association between entities.</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Unary Relationship (Degree 1): A relationship where a single entity type is related to itself.</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Binary Relationship (Degree 2): A relationship between two different entities.</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Ternary Relationship (Degree 3): A relationship involving three different entities.</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lvl="1" marL="864000" indent="-324000">
              <a:lnSpc>
                <a:spcPct val="100000"/>
              </a:lnSpc>
              <a:spcBef>
                <a:spcPts val="1134"/>
              </a:spcBef>
              <a:buClr>
                <a:srgbClr val="000000"/>
              </a:buClr>
              <a:buSzPct val="75000"/>
              <a:buFont typeface="Symbol"/>
              <a:buChar char=""/>
            </a:pPr>
            <a:r>
              <a:rPr b="0" lang="en-IN" sz="1800" spc="-1" strike="noStrike">
                <a:latin typeface="Arial"/>
              </a:rPr>
              <a:t> </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a:lnSpc>
                <a:spcPct val="100000"/>
              </a:lnSpc>
              <a:buNone/>
            </a:pPr>
            <a:endParaRPr b="0" lang="en-IN" sz="1800" spc="-1" strike="noStrike">
              <a:latin typeface="Arial"/>
            </a:endParaRPr>
          </a:p>
        </p:txBody>
      </p:sp>
      <p:pic>
        <p:nvPicPr>
          <p:cNvPr id="427" name="" descr=""/>
          <p:cNvPicPr/>
          <p:nvPr/>
        </p:nvPicPr>
        <p:blipFill>
          <a:blip r:embed="rId1"/>
          <a:stretch/>
        </p:blipFill>
        <p:spPr>
          <a:xfrm>
            <a:off x="660600" y="2507760"/>
            <a:ext cx="3137040" cy="378360"/>
          </a:xfrm>
          <a:prstGeom prst="rect">
            <a:avLst/>
          </a:prstGeom>
          <a:ln w="0">
            <a:noFill/>
          </a:ln>
        </p:spPr>
      </p:pic>
      <p:pic>
        <p:nvPicPr>
          <p:cNvPr id="428" name="" descr=""/>
          <p:cNvPicPr/>
          <p:nvPr/>
        </p:nvPicPr>
        <p:blipFill>
          <a:blip r:embed="rId2"/>
          <a:stretch/>
        </p:blipFill>
        <p:spPr>
          <a:xfrm>
            <a:off x="837360" y="3624480"/>
            <a:ext cx="2641680" cy="355320"/>
          </a:xfrm>
          <a:prstGeom prst="rect">
            <a:avLst/>
          </a:prstGeom>
          <a:ln w="0">
            <a:noFill/>
          </a:ln>
        </p:spPr>
      </p:pic>
      <p:pic>
        <p:nvPicPr>
          <p:cNvPr id="429" name="" descr=""/>
          <p:cNvPicPr/>
          <p:nvPr/>
        </p:nvPicPr>
        <p:blipFill>
          <a:blip r:embed="rId3"/>
          <a:stretch/>
        </p:blipFill>
        <p:spPr>
          <a:xfrm>
            <a:off x="787680" y="4477680"/>
            <a:ext cx="5087880" cy="317520"/>
          </a:xfrm>
          <a:prstGeom prst="rect">
            <a:avLst/>
          </a:prstGeom>
          <a:ln w="0">
            <a:noFill/>
          </a:ln>
        </p:spPr>
      </p:pic>
      <p:sp>
        <p:nvSpPr>
          <p:cNvPr id="4" name="PlaceHolder 3"/>
          <p:cNvSpPr>
            <a:spLocks noGrp="1"/>
          </p:cNvSpPr>
          <p:nvPr>
            <p:ph type="sldNum" idx="2"/>
          </p:nvPr>
        </p:nvSpPr>
        <p:spPr/>
        <p:txBody>
          <a:bodyPr/>
          <a:p>
            <a:fld id="{1CD5C755-B54D-407B-BB2C-4E2C7C2E63F6}" type="slidenum">
              <a:t>50</a:t>
            </a:fld>
          </a:p>
        </p:txBody>
      </p:sp>
      <p:sp>
        <p:nvSpPr>
          <p:cNvPr id="5" name="PlaceHolder 4"/>
          <p:cNvSpPr>
            <a:spLocks noGrp="1"/>
          </p:cNvSpPr>
          <p:nvPr>
            <p:ph type="dt" idx="3"/>
          </p:nvPr>
        </p:nvSpPr>
        <p:spPr/>
        <p:txBody>
          <a:bodyPr/>
          <a:p>
            <a:fld id="{1CE1C74A-3552-4A08-9166-250772062933}" type="datetime1">
              <a:rPr lang="en-IN"/>
              <a:t>17/12/2024</a:t>
            </a:fld>
          </a:p>
        </p:txBody>
      </p:sp>
    </p:spTree>
  </p:cSld>
  <mc:AlternateContent>
    <mc:Choice Requires="p14">
      <p:transition spd="slow" p14:dur="2000"/>
    </mc:Choice>
    <mc:Fallback>
      <p:transition spd="slow"/>
    </mc:Fallback>
  </mc:AlternateContent>
</p:sld>
</file>

<file path=ppt/slides/slide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0" name="PlaceHolder 1"/>
          <p:cNvSpPr>
            <a:spLocks noGrp="1"/>
          </p:cNvSpPr>
          <p:nvPr>
            <p:ph type="title"/>
          </p:nvPr>
        </p:nvSpPr>
        <p:spPr>
          <a:xfrm>
            <a:off x="360000" y="180000"/>
            <a:ext cx="9357480" cy="47556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Degree of relationships</a:t>
            </a:r>
            <a:endParaRPr b="0" lang="en-IN" sz="3300" spc="-1" strike="noStrike">
              <a:latin typeface="Arial"/>
            </a:endParaRPr>
          </a:p>
        </p:txBody>
      </p:sp>
      <p:sp>
        <p:nvSpPr>
          <p:cNvPr id="431" name="PlaceHolder 2"/>
          <p:cNvSpPr>
            <a:spLocks noGrp="1"/>
          </p:cNvSpPr>
          <p:nvPr>
            <p:ph/>
          </p:nvPr>
        </p:nvSpPr>
        <p:spPr>
          <a:xfrm>
            <a:off x="360000" y="1080000"/>
            <a:ext cx="9357480" cy="3597480"/>
          </a:xfrm>
          <a:prstGeom prst="rect">
            <a:avLst/>
          </a:prstGeom>
          <a:noFill/>
          <a:ln w="0">
            <a:noFill/>
          </a:ln>
        </p:spPr>
        <p:txBody>
          <a:bodyPr lIns="0" rIns="0" tIns="0" bIns="0" anchor="t">
            <a:noAutofit/>
          </a:bodyPr>
          <a:p>
            <a:pPr marL="432000" indent="-324000">
              <a:lnSpc>
                <a:spcPct val="100000"/>
              </a:lnSpc>
              <a:buClr>
                <a:srgbClr val="000000"/>
              </a:buClr>
              <a:buFont typeface="Wingdings" charset="2"/>
              <a:buChar char=""/>
            </a:pPr>
            <a:r>
              <a:rPr b="0" lang="en-IN" sz="1800" spc="-1" strike="noStrike">
                <a:latin typeface="Arial"/>
              </a:rPr>
              <a:t>Higher-Degree Relationships (Degree &gt; 3): Relationships involving more than three entities.</a:t>
            </a:r>
            <a:endParaRPr b="0" lang="en-IN" sz="1800" spc="-1" strike="noStrike">
              <a:latin typeface="Arial"/>
            </a:endParaRPr>
          </a:p>
        </p:txBody>
      </p:sp>
      <p:pic>
        <p:nvPicPr>
          <p:cNvPr id="432" name="" descr=""/>
          <p:cNvPicPr/>
          <p:nvPr/>
        </p:nvPicPr>
        <p:blipFill>
          <a:blip r:embed="rId1"/>
          <a:stretch/>
        </p:blipFill>
        <p:spPr>
          <a:xfrm>
            <a:off x="732240" y="1773360"/>
            <a:ext cx="5720400" cy="393480"/>
          </a:xfrm>
          <a:prstGeom prst="rect">
            <a:avLst/>
          </a:prstGeom>
          <a:ln w="0">
            <a:noFill/>
          </a:ln>
        </p:spPr>
      </p:pic>
      <p:sp>
        <p:nvSpPr>
          <p:cNvPr id="4" name="PlaceHolder 3"/>
          <p:cNvSpPr>
            <a:spLocks noGrp="1"/>
          </p:cNvSpPr>
          <p:nvPr>
            <p:ph type="sldNum" idx="2"/>
          </p:nvPr>
        </p:nvSpPr>
        <p:spPr/>
        <p:txBody>
          <a:bodyPr/>
          <a:p>
            <a:fld id="{3DBA300F-3E77-48E5-B240-1FA3BB1225C2}" type="slidenum">
              <a:t>51</a:t>
            </a:fld>
          </a:p>
        </p:txBody>
      </p:sp>
      <p:sp>
        <p:nvSpPr>
          <p:cNvPr id="5" name="PlaceHolder 4"/>
          <p:cNvSpPr>
            <a:spLocks noGrp="1"/>
          </p:cNvSpPr>
          <p:nvPr>
            <p:ph type="dt" idx="3"/>
          </p:nvPr>
        </p:nvSpPr>
        <p:spPr/>
        <p:txBody>
          <a:bodyPr/>
          <a:p>
            <a:fld id="{FE397D75-C68E-4DD7-9306-23C3C02EE298}" type="datetime1">
              <a:rPr lang="en-IN"/>
              <a:t>17/12/2024</a:t>
            </a:fld>
          </a:p>
        </p:txBody>
      </p:sp>
    </p:spTree>
  </p:cSld>
  <mc:AlternateContent>
    <mc:Choice Requires="p14">
      <p:transition spd="slow" p14:dur="2000"/>
    </mc:Choice>
    <mc:Fallback>
      <p:transition spd="slow"/>
    </mc:Fallback>
  </mc:AlternateContent>
</p:sld>
</file>

<file path=ppt/slides/slide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3" name="PlaceHolder 1"/>
          <p:cNvSpPr>
            <a:spLocks noGrp="1"/>
          </p:cNvSpPr>
          <p:nvPr>
            <p:ph type="title"/>
          </p:nvPr>
        </p:nvSpPr>
        <p:spPr>
          <a:xfrm>
            <a:off x="360000" y="106200"/>
            <a:ext cx="9357480" cy="62316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Cardinality of relationships</a:t>
            </a:r>
            <a:endParaRPr b="0" lang="en-IN" sz="4400" spc="-1" strike="noStrike">
              <a:latin typeface="Arial"/>
            </a:endParaRPr>
          </a:p>
        </p:txBody>
      </p:sp>
      <p:sp>
        <p:nvSpPr>
          <p:cNvPr id="434" name=""/>
          <p:cNvSpPr/>
          <p:nvPr/>
        </p:nvSpPr>
        <p:spPr>
          <a:xfrm>
            <a:off x="-39960" y="900000"/>
            <a:ext cx="10186920" cy="23731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IN" sz="1800" spc="-1" strike="noStrike">
                <a:solidFill>
                  <a:srgbClr val="000000"/>
                </a:solidFill>
                <a:latin typeface="Arial"/>
                <a:ea typeface="DejaVu Sans"/>
              </a:rPr>
              <a:t>Cardinality in databases refers to the number of instances of one entity that can or must be associated with the number of instances of another entity in a relationship. It defines the nature and constraints of the relationship between entities.</a:t>
            </a:r>
            <a:endParaRPr b="0" lang="en-IN" sz="1800" spc="-1" strike="noStrike">
              <a:latin typeface="Arial"/>
            </a:endParaRPr>
          </a:p>
          <a:p>
            <a:pPr>
              <a:lnSpc>
                <a:spcPct val="100000"/>
              </a:lnSpc>
              <a:buNone/>
            </a:pPr>
            <a:endParaRPr b="0" lang="en-IN" sz="1800" spc="-1" strike="noStrike">
              <a:latin typeface="Arial"/>
            </a:endParaRPr>
          </a:p>
          <a:p>
            <a:pPr>
              <a:lnSpc>
                <a:spcPct val="100000"/>
              </a:lnSpc>
              <a:buNone/>
            </a:pPr>
            <a:r>
              <a:rPr b="0" lang="en-IN" sz="1800" spc="-1" strike="noStrike">
                <a:solidFill>
                  <a:srgbClr val="000000"/>
                </a:solidFill>
                <a:latin typeface="Arial"/>
                <a:ea typeface="DejaVu Sans"/>
              </a:rPr>
              <a:t>Types of cardinality : 1 to 1, 1 to M and M to M.</a:t>
            </a:r>
            <a:endParaRPr b="0" lang="en-IN" sz="1800" spc="-1" strike="noStrike">
              <a:latin typeface="Arial"/>
            </a:endParaRPr>
          </a:p>
        </p:txBody>
      </p:sp>
      <p:sp>
        <p:nvSpPr>
          <p:cNvPr id="3" name="PlaceHolder 2"/>
          <p:cNvSpPr>
            <a:spLocks noGrp="1"/>
          </p:cNvSpPr>
          <p:nvPr>
            <p:ph type="sldNum" idx="8"/>
          </p:nvPr>
        </p:nvSpPr>
        <p:spPr/>
        <p:txBody>
          <a:bodyPr/>
          <a:p>
            <a:fld id="{8045E5CE-95C0-4A2C-B9B7-1DB093148C5A}" type="slidenum">
              <a:t>52</a:t>
            </a:fld>
          </a:p>
        </p:txBody>
      </p:sp>
      <p:sp>
        <p:nvSpPr>
          <p:cNvPr id="4" name="PlaceHolder 3"/>
          <p:cNvSpPr>
            <a:spLocks noGrp="1"/>
          </p:cNvSpPr>
          <p:nvPr>
            <p:ph type="dt" idx="9"/>
          </p:nvPr>
        </p:nvSpPr>
        <p:spPr/>
        <p:txBody>
          <a:bodyPr/>
          <a:p>
            <a:fld id="{9A378F75-1E3B-43B6-9717-29CC9A8D78B9}" type="datetime1">
              <a:rPr lang="en-IN"/>
              <a:t>17/12/2024</a:t>
            </a:fld>
          </a:p>
        </p:txBody>
      </p:sp>
    </p:spTree>
  </p:cSld>
  <mc:AlternateContent>
    <mc:Choice Requires="p14">
      <p:transition spd="slow" p14:dur="2000"/>
    </mc:Choice>
    <mc:Fallback>
      <p:transition spd="slow"/>
    </mc:Fallback>
  </mc:AlternateContent>
</p:sld>
</file>

<file path=ppt/slides/slide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5" name="PlaceHolder 1"/>
          <p:cNvSpPr>
            <a:spLocks noGrp="1"/>
          </p:cNvSpPr>
          <p:nvPr>
            <p:ph type="title"/>
          </p:nvPr>
        </p:nvSpPr>
        <p:spPr>
          <a:xfrm>
            <a:off x="360000" y="106200"/>
            <a:ext cx="9357480" cy="62316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Relational Database Model</a:t>
            </a:r>
            <a:endParaRPr b="0" lang="en-IN" sz="4400" spc="-1" strike="noStrike">
              <a:latin typeface="Arial"/>
            </a:endParaRPr>
          </a:p>
        </p:txBody>
      </p:sp>
      <p:sp>
        <p:nvSpPr>
          <p:cNvPr id="436" name=""/>
          <p:cNvSpPr/>
          <p:nvPr/>
        </p:nvSpPr>
        <p:spPr>
          <a:xfrm>
            <a:off x="180000" y="731160"/>
            <a:ext cx="9718200" cy="43070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IN" sz="1800" spc="-1" strike="noStrike">
                <a:solidFill>
                  <a:srgbClr val="000000"/>
                </a:solidFill>
                <a:latin typeface="Arial"/>
                <a:ea typeface="DejaVu Sans"/>
              </a:rPr>
              <a:t>The Relational Database Model is a method of structuring data using tables (also called relations) to organize and manage data in a database. It is based on the principles of relational algebra and was introduced by E.F. Codd in 1970.</a:t>
            </a:r>
            <a:endParaRPr b="0" lang="en-IN" sz="1800" spc="-1" strike="noStrike">
              <a:latin typeface="Arial"/>
            </a:endParaRPr>
          </a:p>
          <a:p>
            <a:pPr>
              <a:lnSpc>
                <a:spcPct val="100000"/>
              </a:lnSpc>
              <a:buNone/>
            </a:pPr>
            <a:endParaRPr b="0" lang="en-IN" sz="1800" spc="-1" strike="noStrike">
              <a:latin typeface="Arial"/>
            </a:endParaRPr>
          </a:p>
          <a:p>
            <a:pPr>
              <a:lnSpc>
                <a:spcPct val="100000"/>
              </a:lnSpc>
              <a:buNone/>
            </a:pPr>
            <a:r>
              <a:rPr b="0" lang="en-IN" sz="1800" spc="-1" strike="noStrike">
                <a:solidFill>
                  <a:srgbClr val="000000"/>
                </a:solidFill>
                <a:latin typeface="Arial"/>
                <a:ea typeface="DejaVu Sans"/>
              </a:rPr>
              <a:t>Key Concepts in the Relational Database Model:</a:t>
            </a:r>
            <a:endParaRPr b="0" lang="en-IN" sz="1800" spc="-1" strike="noStrike">
              <a:latin typeface="Arial"/>
            </a:endParaRPr>
          </a:p>
          <a:p>
            <a:pPr>
              <a:lnSpc>
                <a:spcPct val="100000"/>
              </a:lnSpc>
              <a:buNone/>
            </a:pPr>
            <a:r>
              <a:rPr b="1" lang="en-IN" sz="1800" spc="-1" strike="noStrike">
                <a:solidFill>
                  <a:srgbClr val="000000"/>
                </a:solidFill>
                <a:latin typeface="Arial"/>
                <a:ea typeface="DejaVu Sans"/>
              </a:rPr>
              <a:t>Relation (Table):</a:t>
            </a:r>
            <a:r>
              <a:rPr b="0" lang="en-IN" sz="1800" spc="-1" strike="noStrike">
                <a:solidFill>
                  <a:srgbClr val="000000"/>
                </a:solidFill>
                <a:latin typeface="Arial"/>
                <a:ea typeface="DejaVu Sans"/>
              </a:rPr>
              <a:t> A table is a collection of data organized into rows and columns.</a:t>
            </a:r>
            <a:endParaRPr b="0" lang="en-IN" sz="1800" spc="-1" strike="noStrike">
              <a:latin typeface="Arial"/>
            </a:endParaRPr>
          </a:p>
          <a:p>
            <a:pPr>
              <a:lnSpc>
                <a:spcPct val="100000"/>
              </a:lnSpc>
              <a:buNone/>
            </a:pPr>
            <a:r>
              <a:rPr b="1" lang="en-IN" sz="1800" spc="-1" strike="noStrike">
                <a:solidFill>
                  <a:srgbClr val="000000"/>
                </a:solidFill>
                <a:latin typeface="Arial"/>
                <a:ea typeface="DejaVu Sans"/>
              </a:rPr>
              <a:t>Tuple (Row):</a:t>
            </a:r>
            <a:r>
              <a:rPr b="0" lang="en-IN" sz="1800" spc="-1" strike="noStrike">
                <a:solidFill>
                  <a:srgbClr val="000000"/>
                </a:solidFill>
                <a:latin typeface="Arial"/>
                <a:ea typeface="DejaVu Sans"/>
              </a:rPr>
              <a:t> A tuple represents a single record in a table.</a:t>
            </a:r>
            <a:endParaRPr b="0" lang="en-IN" sz="1800" spc="-1" strike="noStrike">
              <a:latin typeface="Arial"/>
            </a:endParaRPr>
          </a:p>
          <a:p>
            <a:pPr>
              <a:lnSpc>
                <a:spcPct val="100000"/>
              </a:lnSpc>
              <a:buNone/>
            </a:pPr>
            <a:r>
              <a:rPr b="1" lang="en-IN" sz="1800" spc="-1" strike="noStrike">
                <a:solidFill>
                  <a:srgbClr val="000000"/>
                </a:solidFill>
                <a:latin typeface="Arial"/>
                <a:ea typeface="DejaVu Sans"/>
              </a:rPr>
              <a:t>Attribute (Column):</a:t>
            </a:r>
            <a:r>
              <a:rPr b="0" lang="en-IN" sz="1800" spc="-1" strike="noStrike">
                <a:solidFill>
                  <a:srgbClr val="000000"/>
                </a:solidFill>
                <a:latin typeface="Arial"/>
                <a:ea typeface="DejaVu Sans"/>
              </a:rPr>
              <a:t> Attributes are the properties or characteristics of an entity, represented as columns in a table.</a:t>
            </a:r>
            <a:endParaRPr b="0" lang="en-IN" sz="1800" spc="-1" strike="noStrike">
              <a:latin typeface="Arial"/>
            </a:endParaRPr>
          </a:p>
          <a:p>
            <a:pPr>
              <a:lnSpc>
                <a:spcPct val="100000"/>
              </a:lnSpc>
              <a:buNone/>
            </a:pPr>
            <a:r>
              <a:rPr b="1" lang="en-IN" sz="1800" spc="-1" strike="noStrike">
                <a:solidFill>
                  <a:srgbClr val="000000"/>
                </a:solidFill>
                <a:latin typeface="Arial"/>
                <a:ea typeface="DejaVu Sans"/>
              </a:rPr>
              <a:t>Domain: </a:t>
            </a:r>
            <a:r>
              <a:rPr b="0" lang="en-IN" sz="1800" spc="-1" strike="noStrike">
                <a:solidFill>
                  <a:srgbClr val="000000"/>
                </a:solidFill>
                <a:latin typeface="Arial"/>
                <a:ea typeface="DejaVu Sans"/>
              </a:rPr>
              <a:t> A domain is the set of permissible values for an attribute. Example: The domain for Age might be integers between 0 and 120.</a:t>
            </a:r>
            <a:endParaRPr b="0" lang="en-IN" sz="1800" spc="-1" strike="noStrike">
              <a:latin typeface="Arial"/>
            </a:endParaRPr>
          </a:p>
          <a:p>
            <a:pPr>
              <a:lnSpc>
                <a:spcPct val="100000"/>
              </a:lnSpc>
              <a:buNone/>
            </a:pPr>
            <a:r>
              <a:rPr b="1" lang="en-IN" sz="1800" spc="-1" strike="noStrike">
                <a:solidFill>
                  <a:srgbClr val="000000"/>
                </a:solidFill>
                <a:latin typeface="Arial"/>
                <a:ea typeface="DejaVu Sans"/>
              </a:rPr>
              <a:t>Primary Key:</a:t>
            </a:r>
            <a:r>
              <a:rPr b="0" lang="en-IN" sz="1800" spc="-1" strike="noStrike">
                <a:solidFill>
                  <a:srgbClr val="000000"/>
                </a:solidFill>
                <a:latin typeface="Arial"/>
                <a:ea typeface="DejaVu Sans"/>
              </a:rPr>
              <a:t>A unique identifier for each row in a table.</a:t>
            </a:r>
            <a:endParaRPr b="0" lang="en-IN" sz="1800" spc="-1" strike="noStrike">
              <a:latin typeface="Arial"/>
            </a:endParaRPr>
          </a:p>
          <a:p>
            <a:pPr>
              <a:lnSpc>
                <a:spcPct val="100000"/>
              </a:lnSpc>
              <a:buNone/>
            </a:pPr>
            <a:r>
              <a:rPr b="1" lang="en-IN" sz="1800" spc="-1" strike="noStrike">
                <a:solidFill>
                  <a:srgbClr val="000000"/>
                </a:solidFill>
                <a:latin typeface="Arial"/>
                <a:ea typeface="DejaVu Sans"/>
              </a:rPr>
              <a:t>Foreign Key: </a:t>
            </a:r>
            <a:r>
              <a:rPr b="0" lang="en-IN" sz="1800" spc="-1" strike="noStrike">
                <a:solidFill>
                  <a:srgbClr val="000000"/>
                </a:solidFill>
                <a:latin typeface="Arial"/>
                <a:ea typeface="DejaVu Sans"/>
              </a:rPr>
              <a:t>An attribute in one table that refers to the primary key in another table, establishing a relationship between the tables.</a:t>
            </a:r>
            <a:endParaRPr b="0" lang="en-IN" sz="1800" spc="-1" strike="noStrike">
              <a:latin typeface="Arial"/>
            </a:endParaRPr>
          </a:p>
          <a:p>
            <a:pPr>
              <a:lnSpc>
                <a:spcPct val="100000"/>
              </a:lnSpc>
              <a:buNone/>
            </a:pPr>
            <a:r>
              <a:rPr b="1" lang="en-IN" sz="1800" spc="-1" strike="noStrike">
                <a:solidFill>
                  <a:srgbClr val="000000"/>
                </a:solidFill>
                <a:latin typeface="Arial"/>
                <a:ea typeface="DejaVu Sans"/>
              </a:rPr>
              <a:t>Relation Schema: </a:t>
            </a:r>
            <a:r>
              <a:rPr b="0" lang="en-IN" sz="1800" spc="-1" strike="noStrike">
                <a:solidFill>
                  <a:srgbClr val="000000"/>
                </a:solidFill>
                <a:latin typeface="Arial"/>
                <a:ea typeface="DejaVu Sans"/>
              </a:rPr>
              <a:t>The structure of a relation, including the table name, attributes, and data types.</a:t>
            </a:r>
            <a:endParaRPr b="0" lang="en-IN" sz="1800" spc="-1" strike="noStrike">
              <a:latin typeface="Arial"/>
            </a:endParaRPr>
          </a:p>
        </p:txBody>
      </p:sp>
      <p:sp>
        <p:nvSpPr>
          <p:cNvPr id="3" name="PlaceHolder 2"/>
          <p:cNvSpPr>
            <a:spLocks noGrp="1"/>
          </p:cNvSpPr>
          <p:nvPr>
            <p:ph type="sldNum" idx="8"/>
          </p:nvPr>
        </p:nvSpPr>
        <p:spPr/>
        <p:txBody>
          <a:bodyPr/>
          <a:p>
            <a:fld id="{842109A3-C2FD-4E09-9F0F-62F0BB57C8FE}" type="slidenum">
              <a:t>53</a:t>
            </a:fld>
          </a:p>
        </p:txBody>
      </p:sp>
      <p:sp>
        <p:nvSpPr>
          <p:cNvPr id="4" name="PlaceHolder 3"/>
          <p:cNvSpPr>
            <a:spLocks noGrp="1"/>
          </p:cNvSpPr>
          <p:nvPr>
            <p:ph type="dt" idx="9"/>
          </p:nvPr>
        </p:nvSpPr>
        <p:spPr/>
        <p:txBody>
          <a:bodyPr/>
          <a:p>
            <a:fld id="{6D2B37FC-F31F-47B3-A19C-47A4A3F14201}" type="datetime1">
              <a:rPr lang="en-IN"/>
              <a:t>17/12/2024</a:t>
            </a:fld>
          </a:p>
        </p:txBody>
      </p:sp>
    </p:spTree>
  </p:cSld>
  <mc:AlternateContent>
    <mc:Choice Requires="p14">
      <p:transition spd="slow" p14:dur="2000"/>
    </mc:Choice>
    <mc:Fallback>
      <p:transition spd="slow"/>
    </mc:Fallback>
  </mc:AlternateContent>
</p:sld>
</file>

<file path=ppt/slides/slide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7" name="PlaceHolder 1"/>
          <p:cNvSpPr>
            <a:spLocks noGrp="1"/>
          </p:cNvSpPr>
          <p:nvPr>
            <p:ph type="title"/>
          </p:nvPr>
        </p:nvSpPr>
        <p:spPr>
          <a:xfrm>
            <a:off x="360000" y="106200"/>
            <a:ext cx="9357480" cy="62316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Git Essentials</a:t>
            </a:r>
            <a:endParaRPr b="0" lang="en-IN" sz="4400" spc="-1" strike="noStrike">
              <a:latin typeface="Arial"/>
            </a:endParaRPr>
          </a:p>
        </p:txBody>
      </p:sp>
      <p:sp>
        <p:nvSpPr>
          <p:cNvPr id="438" name=""/>
          <p:cNvSpPr/>
          <p:nvPr/>
        </p:nvSpPr>
        <p:spPr>
          <a:xfrm>
            <a:off x="-73440" y="900000"/>
            <a:ext cx="10254240" cy="23731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IN" sz="1800" spc="-1" strike="noStrike">
                <a:solidFill>
                  <a:srgbClr val="000000"/>
                </a:solidFill>
                <a:latin typeface="Arial"/>
                <a:ea typeface="DejaVu Sans"/>
              </a:rPr>
              <a:t>Git is a distributed version control system that allows developers to track changes in their codebase, collaborate with others, and manage projects effectively. It is an essential tool for modern software development.</a:t>
            </a:r>
            <a:endParaRPr b="0" lang="en-IN" sz="1800" spc="-1" strike="noStrike">
              <a:latin typeface="Arial"/>
            </a:endParaRPr>
          </a:p>
        </p:txBody>
      </p:sp>
      <p:sp>
        <p:nvSpPr>
          <p:cNvPr id="3" name="PlaceHolder 2"/>
          <p:cNvSpPr>
            <a:spLocks noGrp="1"/>
          </p:cNvSpPr>
          <p:nvPr>
            <p:ph type="sldNum" idx="8"/>
          </p:nvPr>
        </p:nvSpPr>
        <p:spPr/>
        <p:txBody>
          <a:bodyPr/>
          <a:p>
            <a:fld id="{2F737AD9-E605-4362-BCE2-F2E32CB83B2B}" type="slidenum">
              <a:t>54</a:t>
            </a:fld>
          </a:p>
        </p:txBody>
      </p:sp>
      <p:sp>
        <p:nvSpPr>
          <p:cNvPr id="4" name="PlaceHolder 3"/>
          <p:cNvSpPr>
            <a:spLocks noGrp="1"/>
          </p:cNvSpPr>
          <p:nvPr>
            <p:ph type="dt" idx="9"/>
          </p:nvPr>
        </p:nvSpPr>
        <p:spPr/>
        <p:txBody>
          <a:bodyPr/>
          <a:p>
            <a:fld id="{0A2052EA-D0DF-4277-BB4E-09CE71794D6C}" type="datetime1">
              <a:rPr lang="en-IN"/>
              <a:t>17/12/2024</a:t>
            </a:fld>
          </a:p>
        </p:txBody>
      </p:sp>
    </p:spTree>
  </p:cSld>
  <mc:AlternateContent>
    <mc:Choice Requires="p14">
      <p:transition spd="slow" p14:dur="2000"/>
    </mc:Choice>
    <mc:Fallback>
      <p:transition spd="slow"/>
    </mc:Fallback>
  </mc:AlternateContent>
</p:sld>
</file>

<file path=ppt/slides/slide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9" name="PlaceHolder 1"/>
          <p:cNvSpPr>
            <a:spLocks noGrp="1"/>
          </p:cNvSpPr>
          <p:nvPr>
            <p:ph type="title"/>
          </p:nvPr>
        </p:nvSpPr>
        <p:spPr>
          <a:xfrm>
            <a:off x="360000" y="106200"/>
            <a:ext cx="9357480" cy="62316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What is GIT</a:t>
            </a:r>
            <a:endParaRPr b="0" lang="en-IN" sz="4400" spc="-1" strike="noStrike">
              <a:latin typeface="Arial"/>
            </a:endParaRPr>
          </a:p>
        </p:txBody>
      </p:sp>
      <p:sp>
        <p:nvSpPr>
          <p:cNvPr id="440" name=""/>
          <p:cNvSpPr/>
          <p:nvPr/>
        </p:nvSpPr>
        <p:spPr>
          <a:xfrm>
            <a:off x="-73440" y="1989720"/>
            <a:ext cx="10254240" cy="85680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IN" sz="1800" spc="-1" strike="noStrike">
                <a:solidFill>
                  <a:srgbClr val="000000"/>
                </a:solidFill>
                <a:latin typeface="Arial"/>
                <a:ea typeface="DejaVu Sans"/>
              </a:rPr>
              <a:t>Provided in another PPT.</a:t>
            </a:r>
            <a:endParaRPr b="0" lang="en-IN" sz="1800" spc="-1" strike="noStrike">
              <a:latin typeface="Arial"/>
            </a:endParaRPr>
          </a:p>
        </p:txBody>
      </p:sp>
      <p:sp>
        <p:nvSpPr>
          <p:cNvPr id="3" name="PlaceHolder 2"/>
          <p:cNvSpPr>
            <a:spLocks noGrp="1"/>
          </p:cNvSpPr>
          <p:nvPr>
            <p:ph type="sldNum" idx="8"/>
          </p:nvPr>
        </p:nvSpPr>
        <p:spPr/>
        <p:txBody>
          <a:bodyPr/>
          <a:p>
            <a:fld id="{63D7228D-5494-4AD7-89AB-B3C479439771}" type="slidenum">
              <a:t>55</a:t>
            </a:fld>
          </a:p>
        </p:txBody>
      </p:sp>
      <p:sp>
        <p:nvSpPr>
          <p:cNvPr id="4" name="PlaceHolder 3"/>
          <p:cNvSpPr>
            <a:spLocks noGrp="1"/>
          </p:cNvSpPr>
          <p:nvPr>
            <p:ph type="dt" idx="9"/>
          </p:nvPr>
        </p:nvSpPr>
        <p:spPr/>
        <p:txBody>
          <a:bodyPr/>
          <a:p>
            <a:fld id="{6E66B7E0-CDD2-4902-BDBE-DCA4C3B76175}" type="datetime1">
              <a:rPr lang="en-IN"/>
              <a:t>17/12/2024</a:t>
            </a:fld>
          </a:p>
        </p:txBody>
      </p:sp>
    </p:spTree>
  </p:cSld>
  <mc:AlternateContent>
    <mc:Choice Requires="p14">
      <p:transition spd="slow" p14:dur="2000"/>
    </mc:Choice>
    <mc:Fallback>
      <p:transition spd="slow"/>
    </mc:Fallback>
  </mc:AlternateContent>
</p:sld>
</file>

<file path=ppt/slides/slide5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1" name="PlaceHolder 1"/>
          <p:cNvSpPr>
            <a:spLocks noGrp="1"/>
          </p:cNvSpPr>
          <p:nvPr>
            <p:ph type="title"/>
          </p:nvPr>
        </p:nvSpPr>
        <p:spPr>
          <a:xfrm>
            <a:off x="360000" y="106200"/>
            <a:ext cx="9357480" cy="62316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Git vs. GitHub</a:t>
            </a:r>
            <a:endParaRPr b="0" lang="en-IN" sz="4400" spc="-1" strike="noStrike">
              <a:latin typeface="Arial"/>
            </a:endParaRPr>
          </a:p>
        </p:txBody>
      </p:sp>
      <p:pic>
        <p:nvPicPr>
          <p:cNvPr id="442" name="" descr=""/>
          <p:cNvPicPr/>
          <p:nvPr/>
        </p:nvPicPr>
        <p:blipFill>
          <a:blip r:embed="rId1"/>
          <a:stretch/>
        </p:blipFill>
        <p:spPr>
          <a:xfrm>
            <a:off x="1260000" y="1080000"/>
            <a:ext cx="7176240" cy="3579480"/>
          </a:xfrm>
          <a:prstGeom prst="rect">
            <a:avLst/>
          </a:prstGeom>
          <a:ln w="0">
            <a:noFill/>
          </a:ln>
        </p:spPr>
      </p:pic>
      <p:sp>
        <p:nvSpPr>
          <p:cNvPr id="3" name="PlaceHolder 2"/>
          <p:cNvSpPr>
            <a:spLocks noGrp="1"/>
          </p:cNvSpPr>
          <p:nvPr>
            <p:ph type="sldNum" idx="8"/>
          </p:nvPr>
        </p:nvSpPr>
        <p:spPr/>
        <p:txBody>
          <a:bodyPr/>
          <a:p>
            <a:fld id="{8C064AE9-A6C6-44B3-AB76-6026E6F9AE55}" type="slidenum">
              <a:t>56</a:t>
            </a:fld>
          </a:p>
        </p:txBody>
      </p:sp>
      <p:sp>
        <p:nvSpPr>
          <p:cNvPr id="4" name="PlaceHolder 3"/>
          <p:cNvSpPr>
            <a:spLocks noGrp="1"/>
          </p:cNvSpPr>
          <p:nvPr>
            <p:ph type="dt" idx="9"/>
          </p:nvPr>
        </p:nvSpPr>
        <p:spPr/>
        <p:txBody>
          <a:bodyPr/>
          <a:p>
            <a:fld id="{6B182790-CD5B-4C07-8254-04997F2CA821}" type="datetime1">
              <a:rPr lang="en-IN"/>
              <a:t>17/12/2024</a:t>
            </a:fld>
          </a:p>
        </p:txBody>
      </p:sp>
    </p:spTree>
  </p:cSld>
  <mc:AlternateContent>
    <mc:Choice Requires="p14">
      <p:transition spd="slow" p14:dur="2000"/>
    </mc:Choice>
    <mc:Fallback>
      <p:transition spd="slow"/>
    </mc:Fallback>
  </mc:AlternateContent>
</p:sld>
</file>

<file path=ppt/slides/slide5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3" name="PlaceHolder 1"/>
          <p:cNvSpPr>
            <a:spLocks noGrp="1"/>
          </p:cNvSpPr>
          <p:nvPr>
            <p:ph type="title"/>
          </p:nvPr>
        </p:nvSpPr>
        <p:spPr>
          <a:xfrm>
            <a:off x="360000" y="106200"/>
            <a:ext cx="9357480" cy="62316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What is GitLab?</a:t>
            </a:r>
            <a:endParaRPr b="0" lang="en-IN" sz="4400" spc="-1" strike="noStrike">
              <a:latin typeface="Arial"/>
            </a:endParaRPr>
          </a:p>
        </p:txBody>
      </p:sp>
      <p:sp>
        <p:nvSpPr>
          <p:cNvPr id="444" name=""/>
          <p:cNvSpPr/>
          <p:nvPr/>
        </p:nvSpPr>
        <p:spPr>
          <a:xfrm>
            <a:off x="0" y="1080000"/>
            <a:ext cx="9934200" cy="85680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IN" sz="1800" spc="-1" strike="noStrike">
                <a:solidFill>
                  <a:srgbClr val="000000"/>
                </a:solidFill>
                <a:latin typeface="Arial"/>
                <a:ea typeface="DejaVu Sans"/>
              </a:rPr>
              <a:t>GitLab is an open-source, web-based DevOps platform that provides tools for the entire software development lifecycle, from planning to deployment. It integrates version control (using Git) with additional features like CI/CD pipelines, issue tracking, and code review tools.</a:t>
            </a:r>
            <a:endParaRPr b="0" lang="en-IN" sz="1800" spc="-1" strike="noStrike">
              <a:latin typeface="Arial"/>
            </a:endParaRPr>
          </a:p>
        </p:txBody>
      </p:sp>
      <p:sp>
        <p:nvSpPr>
          <p:cNvPr id="3" name="PlaceHolder 2"/>
          <p:cNvSpPr>
            <a:spLocks noGrp="1"/>
          </p:cNvSpPr>
          <p:nvPr>
            <p:ph type="sldNum" idx="8"/>
          </p:nvPr>
        </p:nvSpPr>
        <p:spPr/>
        <p:txBody>
          <a:bodyPr/>
          <a:p>
            <a:fld id="{FB799521-0EE9-499B-ABAB-9058F50F665C}" type="slidenum">
              <a:t>57</a:t>
            </a:fld>
          </a:p>
        </p:txBody>
      </p:sp>
      <p:sp>
        <p:nvSpPr>
          <p:cNvPr id="4" name="PlaceHolder 3"/>
          <p:cNvSpPr>
            <a:spLocks noGrp="1"/>
          </p:cNvSpPr>
          <p:nvPr>
            <p:ph type="dt" idx="9"/>
          </p:nvPr>
        </p:nvSpPr>
        <p:spPr/>
        <p:txBody>
          <a:bodyPr/>
          <a:p>
            <a:fld id="{8BF20FD6-81A6-4708-99F0-CB2CFE3A49A3}" type="datetime1">
              <a:rPr lang="en-IN"/>
              <a:t>17/12/2024</a:t>
            </a:fld>
          </a:p>
        </p:txBody>
      </p:sp>
    </p:spTree>
  </p:cSld>
  <mc:AlternateContent>
    <mc:Choice Requires="p14">
      <p:transition spd="slow" p14:dur="2000"/>
    </mc:Choice>
    <mc:Fallback>
      <p:transition spd="slow"/>
    </mc:Fallback>
  </mc:AlternateContent>
</p:sld>
</file>

<file path=ppt/slides/slide5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5" name="PlaceHolder 1"/>
          <p:cNvSpPr>
            <a:spLocks noGrp="1"/>
          </p:cNvSpPr>
          <p:nvPr>
            <p:ph type="title"/>
          </p:nvPr>
        </p:nvSpPr>
        <p:spPr>
          <a:xfrm>
            <a:off x="360000" y="106200"/>
            <a:ext cx="9357480" cy="62316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Resolve Merge Conflicts in Git</a:t>
            </a:r>
            <a:endParaRPr b="0" lang="en-IN" sz="4400" spc="-1" strike="noStrike">
              <a:latin typeface="Arial"/>
            </a:endParaRPr>
          </a:p>
        </p:txBody>
      </p:sp>
      <p:sp>
        <p:nvSpPr>
          <p:cNvPr id="3" name="PlaceHolder 2"/>
          <p:cNvSpPr>
            <a:spLocks noGrp="1"/>
          </p:cNvSpPr>
          <p:nvPr>
            <p:ph type="sldNum" idx="8"/>
          </p:nvPr>
        </p:nvSpPr>
        <p:spPr/>
        <p:txBody>
          <a:bodyPr/>
          <a:p>
            <a:fld id="{A03BE808-A3C5-4473-BFB1-563FC994FFD5}" type="slidenum">
              <a:t>58</a:t>
            </a:fld>
          </a:p>
        </p:txBody>
      </p:sp>
      <p:sp>
        <p:nvSpPr>
          <p:cNvPr id="4" name="PlaceHolder 3"/>
          <p:cNvSpPr>
            <a:spLocks noGrp="1"/>
          </p:cNvSpPr>
          <p:nvPr>
            <p:ph type="dt" idx="9"/>
          </p:nvPr>
        </p:nvSpPr>
        <p:spPr/>
        <p:txBody>
          <a:bodyPr/>
          <a:p>
            <a:fld id="{3835FB2B-15FC-4E2B-AFEA-051FF6C7D150}" type="datetime1">
              <a:rPr lang="en-IN"/>
              <a:t>17/12/2024</a:t>
            </a:fld>
          </a:p>
        </p:txBody>
      </p:sp>
    </p:spTree>
  </p:cSld>
  <mc:AlternateContent>
    <mc:Choice Requires="p14">
      <p:transition spd="slow" p14:dur="2000"/>
    </mc:Choice>
    <mc:Fallback>
      <p:transition spd="slow"/>
    </mc:Fallback>
  </mc:AlternateContent>
</p:sld>
</file>

<file path=ppt/slides/slide5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6" name="PlaceHolder 1"/>
          <p:cNvSpPr>
            <a:spLocks noGrp="1"/>
          </p:cNvSpPr>
          <p:nvPr>
            <p:ph type="title"/>
          </p:nvPr>
        </p:nvSpPr>
        <p:spPr>
          <a:xfrm>
            <a:off x="360000" y="180000"/>
            <a:ext cx="9357480" cy="47556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What is a database</a:t>
            </a:r>
            <a:endParaRPr b="0" lang="en-IN" sz="4400" spc="-1" strike="noStrike">
              <a:latin typeface="Arial"/>
            </a:endParaRPr>
          </a:p>
        </p:txBody>
      </p:sp>
      <p:sp>
        <p:nvSpPr>
          <p:cNvPr id="447" name="PlaceHolder 2"/>
          <p:cNvSpPr>
            <a:spLocks noGrp="1"/>
          </p:cNvSpPr>
          <p:nvPr>
            <p:ph/>
          </p:nvPr>
        </p:nvSpPr>
        <p:spPr>
          <a:xfrm>
            <a:off x="360000" y="1080000"/>
            <a:ext cx="9357480" cy="3597480"/>
          </a:xfrm>
          <a:prstGeom prst="rect">
            <a:avLst/>
          </a:prstGeom>
          <a:noFill/>
          <a:ln w="0">
            <a:noFill/>
          </a:ln>
        </p:spPr>
        <p:txBody>
          <a:bodyPr lIns="0" rIns="0" tIns="0" bIns="0" anchor="t">
            <a:noAutofit/>
          </a:bodyPr>
          <a:p>
            <a:pPr>
              <a:lnSpc>
                <a:spcPct val="100000"/>
              </a:lnSpc>
              <a:spcBef>
                <a:spcPts val="1060"/>
              </a:spcBef>
              <a:buNone/>
            </a:pPr>
            <a:r>
              <a:rPr b="0" lang="en-IN" sz="1400" spc="-1" strike="noStrike">
                <a:solidFill>
                  <a:srgbClr val="009bdd"/>
                </a:solidFill>
                <a:latin typeface="Arial"/>
              </a:rPr>
              <a:t>A database is an organized collection of data that is stored and managed in a way that allows easy access, retrieval, modification, and analysis. Databases are used in a wide range of applications to store information, from simple lists like a contact book to complex systems like financial records or online shopping catalogs.</a:t>
            </a:r>
            <a:endParaRPr b="0" lang="en-IN" sz="1400" spc="-1" strike="noStrike">
              <a:latin typeface="Arial"/>
            </a:endParaRPr>
          </a:p>
          <a:p>
            <a:pPr>
              <a:lnSpc>
                <a:spcPct val="100000"/>
              </a:lnSpc>
              <a:spcBef>
                <a:spcPts val="1060"/>
              </a:spcBef>
              <a:buNone/>
            </a:pPr>
            <a:endParaRPr b="0" lang="en-IN" sz="1400" spc="-1" strike="noStrike">
              <a:latin typeface="Arial"/>
            </a:endParaRPr>
          </a:p>
          <a:p>
            <a:pPr>
              <a:lnSpc>
                <a:spcPct val="100000"/>
              </a:lnSpc>
              <a:spcBef>
                <a:spcPts val="1060"/>
              </a:spcBef>
              <a:buNone/>
            </a:pPr>
            <a:r>
              <a:rPr b="1" lang="en-IN" sz="1400" spc="-1" strike="noStrike">
                <a:solidFill>
                  <a:srgbClr val="009bdd"/>
                </a:solidFill>
                <a:latin typeface="Arial"/>
              </a:rPr>
              <a:t>Key Features of a Database:</a:t>
            </a:r>
            <a:endParaRPr b="0" lang="en-IN" sz="1400" spc="-1" strike="noStrike">
              <a:latin typeface="Arial"/>
            </a:endParaRPr>
          </a:p>
          <a:p>
            <a:pPr>
              <a:lnSpc>
                <a:spcPct val="100000"/>
              </a:lnSpc>
              <a:spcBef>
                <a:spcPts val="1060"/>
              </a:spcBef>
              <a:buNone/>
            </a:pPr>
            <a:r>
              <a:rPr b="1" lang="en-IN" sz="1400" spc="-1" strike="noStrike">
                <a:solidFill>
                  <a:srgbClr val="009bdd"/>
                </a:solidFill>
                <a:latin typeface="Arial"/>
              </a:rPr>
              <a:t>Structured Data Storage:</a:t>
            </a:r>
            <a:r>
              <a:rPr b="0" lang="en-IN" sz="1400" spc="-1" strike="noStrike">
                <a:solidFill>
                  <a:srgbClr val="009bdd"/>
                </a:solidFill>
                <a:latin typeface="Arial"/>
              </a:rPr>
              <a:t> Data is stored in an organized manner, often in tables for relational databases.</a:t>
            </a:r>
            <a:endParaRPr b="0" lang="en-IN" sz="1400" spc="-1" strike="noStrike">
              <a:latin typeface="Arial"/>
            </a:endParaRPr>
          </a:p>
          <a:p>
            <a:pPr>
              <a:lnSpc>
                <a:spcPct val="100000"/>
              </a:lnSpc>
              <a:spcBef>
                <a:spcPts val="1060"/>
              </a:spcBef>
              <a:buNone/>
            </a:pPr>
            <a:r>
              <a:rPr b="1" lang="en-IN" sz="1400" spc="-1" strike="noStrike">
                <a:solidFill>
                  <a:srgbClr val="009bdd"/>
                </a:solidFill>
                <a:latin typeface="Arial"/>
              </a:rPr>
              <a:t>Data Management:</a:t>
            </a:r>
            <a:r>
              <a:rPr b="0" lang="en-IN" sz="1400" spc="-1" strike="noStrike">
                <a:solidFill>
                  <a:srgbClr val="009bdd"/>
                </a:solidFill>
                <a:latin typeface="Arial"/>
              </a:rPr>
              <a:t> Enables adding, updating, deleting, and retrieving data efficiently.</a:t>
            </a:r>
            <a:endParaRPr b="0" lang="en-IN" sz="1400" spc="-1" strike="noStrike">
              <a:latin typeface="Arial"/>
            </a:endParaRPr>
          </a:p>
          <a:p>
            <a:pPr>
              <a:lnSpc>
                <a:spcPct val="100000"/>
              </a:lnSpc>
              <a:spcBef>
                <a:spcPts val="1060"/>
              </a:spcBef>
              <a:buNone/>
            </a:pPr>
            <a:r>
              <a:rPr b="1" lang="en-IN" sz="1400" spc="-1" strike="noStrike">
                <a:solidFill>
                  <a:srgbClr val="009bdd"/>
                </a:solidFill>
                <a:latin typeface="Arial"/>
              </a:rPr>
              <a:t>Querying:</a:t>
            </a:r>
            <a:r>
              <a:rPr b="0" lang="en-IN" sz="1400" spc="-1" strike="noStrike">
                <a:solidFill>
                  <a:srgbClr val="009bdd"/>
                </a:solidFill>
                <a:latin typeface="Arial"/>
              </a:rPr>
              <a:t> Supports languages like SQL (Structured Query Language) to access and manipulate data.</a:t>
            </a:r>
            <a:endParaRPr b="0" lang="en-IN" sz="1400" spc="-1" strike="noStrike">
              <a:latin typeface="Arial"/>
            </a:endParaRPr>
          </a:p>
          <a:p>
            <a:pPr>
              <a:lnSpc>
                <a:spcPct val="100000"/>
              </a:lnSpc>
              <a:spcBef>
                <a:spcPts val="1060"/>
              </a:spcBef>
              <a:buNone/>
            </a:pPr>
            <a:r>
              <a:rPr b="1" lang="en-IN" sz="1400" spc="-1" strike="noStrike">
                <a:solidFill>
                  <a:srgbClr val="009bdd"/>
                </a:solidFill>
                <a:latin typeface="Arial"/>
              </a:rPr>
              <a:t>Scalability:</a:t>
            </a:r>
            <a:r>
              <a:rPr b="0" lang="en-IN" sz="1400" spc="-1" strike="noStrike">
                <a:solidFill>
                  <a:srgbClr val="009bdd"/>
                </a:solidFill>
                <a:latin typeface="Arial"/>
              </a:rPr>
              <a:t> Can grow with the needs of users or organizations.</a:t>
            </a:r>
            <a:endParaRPr b="0" lang="en-IN" sz="1400" spc="-1" strike="noStrike">
              <a:latin typeface="Arial"/>
            </a:endParaRPr>
          </a:p>
          <a:p>
            <a:pPr>
              <a:lnSpc>
                <a:spcPct val="100000"/>
              </a:lnSpc>
              <a:spcBef>
                <a:spcPts val="1060"/>
              </a:spcBef>
              <a:buNone/>
            </a:pPr>
            <a:r>
              <a:rPr b="1" lang="en-IN" sz="1400" spc="-1" strike="noStrike">
                <a:solidFill>
                  <a:srgbClr val="009bdd"/>
                </a:solidFill>
                <a:latin typeface="Arial"/>
              </a:rPr>
              <a:t>Security: </a:t>
            </a:r>
            <a:r>
              <a:rPr b="0" lang="en-IN" sz="1400" spc="-1" strike="noStrike">
                <a:solidFill>
                  <a:srgbClr val="009bdd"/>
                </a:solidFill>
                <a:latin typeface="Arial"/>
              </a:rPr>
              <a:t>Provides mechanisms to control access and protect data from unauthorized access.</a:t>
            </a:r>
            <a:endParaRPr b="0" lang="en-IN" sz="1400" spc="-1" strike="noStrike">
              <a:latin typeface="Arial"/>
            </a:endParaRPr>
          </a:p>
          <a:p>
            <a:pPr>
              <a:lnSpc>
                <a:spcPct val="100000"/>
              </a:lnSpc>
              <a:spcBef>
                <a:spcPts val="1060"/>
              </a:spcBef>
              <a:buNone/>
            </a:pPr>
            <a:endParaRPr b="0" lang="en-IN" sz="1400" spc="-1" strike="noStrike">
              <a:latin typeface="Arial"/>
            </a:endParaRPr>
          </a:p>
          <a:p>
            <a:pPr>
              <a:lnSpc>
                <a:spcPct val="100000"/>
              </a:lnSpc>
              <a:spcBef>
                <a:spcPts val="1060"/>
              </a:spcBef>
              <a:buNone/>
            </a:pPr>
            <a:endParaRPr b="0" lang="en-IN" sz="1400" spc="-1" strike="noStrike">
              <a:latin typeface="Arial"/>
            </a:endParaRPr>
          </a:p>
        </p:txBody>
      </p:sp>
      <p:sp>
        <p:nvSpPr>
          <p:cNvPr id="4" name="PlaceHolder 3"/>
          <p:cNvSpPr>
            <a:spLocks noGrp="1"/>
          </p:cNvSpPr>
          <p:nvPr>
            <p:ph type="sldNum" idx="11"/>
          </p:nvPr>
        </p:nvSpPr>
        <p:spPr/>
        <p:txBody>
          <a:bodyPr/>
          <a:p>
            <a:fld id="{125603B3-ACA6-47C8-B6F0-AFECA2709A71}" type="slidenum">
              <a:t>59</a:t>
            </a:fld>
          </a:p>
        </p:txBody>
      </p:sp>
      <p:sp>
        <p:nvSpPr>
          <p:cNvPr id="5" name="PlaceHolder 4"/>
          <p:cNvSpPr>
            <a:spLocks noGrp="1"/>
          </p:cNvSpPr>
          <p:nvPr>
            <p:ph type="dt" idx="12"/>
          </p:nvPr>
        </p:nvSpPr>
        <p:spPr/>
        <p:txBody>
          <a:bodyPr/>
          <a:p>
            <a:fld id="{D2079B46-8F81-4F64-8FEC-3DDA99F4F396}" type="datetime1">
              <a:rPr lang="en-IN"/>
              <a:t>17/12/2024</a:t>
            </a:fld>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1" name="PlaceHolder 1"/>
          <p:cNvSpPr>
            <a:spLocks noGrp="1"/>
          </p:cNvSpPr>
          <p:nvPr>
            <p:ph type="title"/>
          </p:nvPr>
        </p:nvSpPr>
        <p:spPr>
          <a:xfrm>
            <a:off x="360000" y="180000"/>
            <a:ext cx="9357480" cy="475560"/>
          </a:xfrm>
          <a:prstGeom prst="rect">
            <a:avLst/>
          </a:prstGeom>
          <a:noFill/>
          <a:ln w="0">
            <a:noFill/>
          </a:ln>
        </p:spPr>
        <p:txBody>
          <a:bodyPr lIns="0" rIns="0" tIns="0" bIns="0" anchor="ctr">
            <a:noAutofit/>
          </a:bodyPr>
          <a:p>
            <a:pPr>
              <a:lnSpc>
                <a:spcPct val="90000"/>
              </a:lnSpc>
              <a:spcBef>
                <a:spcPts val="1327"/>
              </a:spcBef>
              <a:buNone/>
            </a:pPr>
            <a:r>
              <a:rPr b="0" lang="en-US" sz="2410" spc="-1" strike="noStrike">
                <a:solidFill>
                  <a:srgbClr val="282828"/>
                </a:solidFill>
                <a:latin typeface="Calibri"/>
              </a:rPr>
              <a:t>Planning Analysis</a:t>
            </a:r>
            <a:endParaRPr b="0" lang="en-IN" sz="2410" spc="-1" strike="noStrike">
              <a:latin typeface="Arial"/>
            </a:endParaRPr>
          </a:p>
        </p:txBody>
      </p:sp>
      <p:sp>
        <p:nvSpPr>
          <p:cNvPr id="312" name="PlaceHolder 2"/>
          <p:cNvSpPr>
            <a:spLocks noGrp="1"/>
          </p:cNvSpPr>
          <p:nvPr>
            <p:ph/>
          </p:nvPr>
        </p:nvSpPr>
        <p:spPr>
          <a:xfrm>
            <a:off x="360000" y="1080000"/>
            <a:ext cx="9357480" cy="3597480"/>
          </a:xfrm>
          <a:prstGeom prst="rect">
            <a:avLst/>
          </a:prstGeom>
          <a:noFill/>
          <a:ln w="0">
            <a:noFill/>
          </a:ln>
        </p:spPr>
        <p:txBody>
          <a:bodyPr lIns="0" rIns="0" tIns="0" bIns="0" anchor="t">
            <a:noAutofit/>
          </a:bodyPr>
          <a:p>
            <a:pPr marL="432000" indent="-324000">
              <a:lnSpc>
                <a:spcPct val="100000"/>
              </a:lnSpc>
              <a:spcBef>
                <a:spcPts val="1060"/>
              </a:spcBef>
              <a:buClr>
                <a:srgbClr val="77caee"/>
              </a:buClr>
              <a:buSzPct val="45000"/>
              <a:buFont typeface="Wingdings" charset="2"/>
              <a:buChar char=""/>
            </a:pPr>
            <a:r>
              <a:rPr b="0" lang="en-IN" sz="1800" spc="-1" strike="noStrike">
                <a:solidFill>
                  <a:srgbClr val="009bdd"/>
                </a:solidFill>
                <a:latin typeface="Arial"/>
              </a:rPr>
              <a:t>Planning and Analysis are crucial phases in the Software Development Life Cycle (SDLC). These phases lay the foundation for successful software development by identifying project goals, assessing feasibility, and gathering detailed requirements. </a:t>
            </a:r>
            <a:endParaRPr b="0" lang="en-IN" sz="18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1800" spc="-1" strike="noStrike">
                <a:solidFill>
                  <a:srgbClr val="009bdd"/>
                </a:solidFill>
                <a:latin typeface="Arial"/>
              </a:rPr>
              <a:t>Key Activities:</a:t>
            </a:r>
            <a:endParaRPr b="0" lang="en-IN" sz="1800" spc="-1" strike="noStrike">
              <a:latin typeface="Arial"/>
            </a:endParaRPr>
          </a:p>
          <a:p>
            <a:pPr lvl="1" marL="864000" indent="-324000">
              <a:lnSpc>
                <a:spcPct val="100000"/>
              </a:lnSpc>
              <a:spcBef>
                <a:spcPts val="850"/>
              </a:spcBef>
              <a:buClr>
                <a:srgbClr val="77caee"/>
              </a:buClr>
              <a:buSzPct val="45000"/>
              <a:buFont typeface="Wingdings" charset="2"/>
              <a:buChar char=""/>
            </a:pPr>
            <a:r>
              <a:rPr b="0" lang="en-IN" sz="1800" spc="-1" strike="noStrike">
                <a:solidFill>
                  <a:srgbClr val="009bdd"/>
                </a:solidFill>
                <a:latin typeface="Arial"/>
              </a:rPr>
              <a:t>Identify Business Goals</a:t>
            </a:r>
            <a:endParaRPr b="0" lang="en-IN" sz="1800" spc="-1" strike="noStrike">
              <a:latin typeface="Arial"/>
            </a:endParaRPr>
          </a:p>
          <a:p>
            <a:pPr lvl="1" marL="864000" indent="-324000">
              <a:lnSpc>
                <a:spcPct val="100000"/>
              </a:lnSpc>
              <a:spcBef>
                <a:spcPts val="850"/>
              </a:spcBef>
              <a:buClr>
                <a:srgbClr val="77caee"/>
              </a:buClr>
              <a:buSzPct val="45000"/>
              <a:buFont typeface="Wingdings" charset="2"/>
              <a:buChar char=""/>
            </a:pPr>
            <a:r>
              <a:rPr b="0" lang="en-IN" sz="1800" spc="-1" strike="noStrike">
                <a:solidFill>
                  <a:srgbClr val="009bdd"/>
                </a:solidFill>
                <a:latin typeface="Arial"/>
              </a:rPr>
              <a:t>Feasibility Study:</a:t>
            </a:r>
            <a:endParaRPr b="0" lang="en-IN" sz="1800" spc="-1" strike="noStrike">
              <a:latin typeface="Arial"/>
            </a:endParaRPr>
          </a:p>
          <a:p>
            <a:pPr lvl="1" marL="864000" indent="-324000">
              <a:lnSpc>
                <a:spcPct val="100000"/>
              </a:lnSpc>
              <a:spcBef>
                <a:spcPts val="850"/>
              </a:spcBef>
              <a:buClr>
                <a:srgbClr val="77caee"/>
              </a:buClr>
              <a:buSzPct val="45000"/>
              <a:buFont typeface="Wingdings" charset="2"/>
              <a:buChar char=""/>
            </a:pPr>
            <a:r>
              <a:rPr b="0" lang="en-IN" sz="1800" spc="-1" strike="noStrike">
                <a:solidFill>
                  <a:srgbClr val="009bdd"/>
                </a:solidFill>
                <a:latin typeface="Arial"/>
              </a:rPr>
              <a:t>Resource Allocation:</a:t>
            </a:r>
            <a:endParaRPr b="0" lang="en-IN" sz="1800" spc="-1" strike="noStrike">
              <a:latin typeface="Arial"/>
            </a:endParaRPr>
          </a:p>
          <a:p>
            <a:pPr lvl="1" marL="864000" indent="-324000">
              <a:lnSpc>
                <a:spcPct val="100000"/>
              </a:lnSpc>
              <a:spcBef>
                <a:spcPts val="850"/>
              </a:spcBef>
              <a:buClr>
                <a:srgbClr val="77caee"/>
              </a:buClr>
              <a:buSzPct val="45000"/>
              <a:buFont typeface="Wingdings" charset="2"/>
              <a:buChar char=""/>
            </a:pPr>
            <a:r>
              <a:rPr b="0" lang="en-IN" sz="1800" spc="-1" strike="noStrike">
                <a:solidFill>
                  <a:srgbClr val="009bdd"/>
                </a:solidFill>
                <a:latin typeface="Arial"/>
              </a:rPr>
              <a:t>Risk Analysis:</a:t>
            </a:r>
            <a:endParaRPr b="0" lang="en-IN" sz="1800" spc="-1" strike="noStrike">
              <a:latin typeface="Arial"/>
            </a:endParaRPr>
          </a:p>
          <a:p>
            <a:pPr lvl="1" marL="864000" indent="-324000">
              <a:lnSpc>
                <a:spcPct val="100000"/>
              </a:lnSpc>
              <a:spcBef>
                <a:spcPts val="850"/>
              </a:spcBef>
              <a:buClr>
                <a:srgbClr val="77caee"/>
              </a:buClr>
              <a:buSzPct val="45000"/>
              <a:buFont typeface="Wingdings" charset="2"/>
              <a:buChar char=""/>
            </a:pPr>
            <a:r>
              <a:rPr b="0" lang="en-IN" sz="1800" spc="-1" strike="noStrike">
                <a:solidFill>
                  <a:srgbClr val="009bdd"/>
                </a:solidFill>
                <a:latin typeface="Arial"/>
              </a:rPr>
              <a:t>High-Level Scheduling:</a:t>
            </a:r>
            <a:endParaRPr b="0" lang="en-IN" sz="18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1800" spc="-1" strike="noStrike">
                <a:solidFill>
                  <a:srgbClr val="009bdd"/>
                </a:solidFill>
                <a:latin typeface="Arial"/>
              </a:rPr>
              <a:t>Outputs:</a:t>
            </a:r>
            <a:endParaRPr b="0" lang="en-IN" sz="1800" spc="-1" strike="noStrike">
              <a:latin typeface="Arial"/>
            </a:endParaRPr>
          </a:p>
          <a:p>
            <a:pPr lvl="1" marL="864000" indent="-324000">
              <a:lnSpc>
                <a:spcPct val="100000"/>
              </a:lnSpc>
              <a:spcBef>
                <a:spcPts val="850"/>
              </a:spcBef>
              <a:buClr>
                <a:srgbClr val="77caee"/>
              </a:buClr>
              <a:buSzPct val="45000"/>
              <a:buFont typeface="Wingdings" charset="2"/>
              <a:buChar char=""/>
            </a:pPr>
            <a:r>
              <a:rPr b="0" lang="en-IN" sz="1800" spc="-1" strike="noStrike">
                <a:solidFill>
                  <a:srgbClr val="009bdd"/>
                </a:solidFill>
                <a:latin typeface="Arial"/>
              </a:rPr>
              <a:t>Project Charter, Feasibility Study Report, Initial Project Plan, Risk Analysis Document</a:t>
            </a:r>
            <a:endParaRPr b="0" lang="en-IN" sz="1800" spc="-1" strike="noStrike">
              <a:latin typeface="Arial"/>
            </a:endParaRPr>
          </a:p>
        </p:txBody>
      </p:sp>
      <p:sp>
        <p:nvSpPr>
          <p:cNvPr id="4" name="PlaceHolder 3"/>
          <p:cNvSpPr>
            <a:spLocks noGrp="1"/>
          </p:cNvSpPr>
          <p:nvPr>
            <p:ph type="sldNum" idx="2"/>
          </p:nvPr>
        </p:nvSpPr>
        <p:spPr/>
        <p:txBody>
          <a:bodyPr/>
          <a:p>
            <a:fld id="{8C8E526D-4B2A-4EFF-B259-AA9DCAB9D572}" type="slidenum">
              <a:t>6</a:t>
            </a:fld>
          </a:p>
        </p:txBody>
      </p:sp>
      <p:sp>
        <p:nvSpPr>
          <p:cNvPr id="5" name="PlaceHolder 4"/>
          <p:cNvSpPr>
            <a:spLocks noGrp="1"/>
          </p:cNvSpPr>
          <p:nvPr>
            <p:ph type="dt" idx="3"/>
          </p:nvPr>
        </p:nvSpPr>
        <p:spPr/>
        <p:txBody>
          <a:bodyPr/>
          <a:p>
            <a:fld id="{86910CD5-14E9-4930-801A-E01086AF8AED}" type="datetime1">
              <a:rPr lang="en-IN"/>
              <a:t>17/12/2024</a:t>
            </a:fld>
          </a:p>
        </p:txBody>
      </p:sp>
    </p:spTree>
  </p:cSld>
  <mc:AlternateContent>
    <mc:Choice Requires="p14">
      <p:transition spd="slow" p14:dur="2000"/>
    </mc:Choice>
    <mc:Fallback>
      <p:transition spd="slow"/>
    </mc:Fallback>
  </mc:AlternateContent>
</p:sld>
</file>

<file path=ppt/slides/slide6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8" name="PlaceHolder 1"/>
          <p:cNvSpPr>
            <a:spLocks noGrp="1"/>
          </p:cNvSpPr>
          <p:nvPr>
            <p:ph type="title"/>
          </p:nvPr>
        </p:nvSpPr>
        <p:spPr>
          <a:xfrm>
            <a:off x="360000" y="180000"/>
            <a:ext cx="9357480" cy="47556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What is SQL?</a:t>
            </a:r>
            <a:endParaRPr b="0" lang="en-IN" sz="4400" spc="-1" strike="noStrike">
              <a:latin typeface="Arial"/>
            </a:endParaRPr>
          </a:p>
        </p:txBody>
      </p:sp>
      <p:sp>
        <p:nvSpPr>
          <p:cNvPr id="449" name="PlaceHolder 2"/>
          <p:cNvSpPr>
            <a:spLocks noGrp="1"/>
          </p:cNvSpPr>
          <p:nvPr>
            <p:ph/>
          </p:nvPr>
        </p:nvSpPr>
        <p:spPr>
          <a:xfrm>
            <a:off x="360000" y="1080000"/>
            <a:ext cx="9357480" cy="359748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1800" spc="-1" strike="noStrike">
                <a:latin typeface="Arial"/>
              </a:rPr>
              <a:t>SQL (Structured Query Language) is a standard programming language designed for managing and manipulating relational databases. It is used to perform operations like querying, inserting, updating, deleting data, and managing the database structure itself.</a:t>
            </a:r>
            <a:endParaRPr b="0" lang="en-IN" sz="18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800" spc="-1" strike="noStrike">
                <a:latin typeface="Arial"/>
              </a:rPr>
              <a:t>Key Features of SQL</a:t>
            </a:r>
            <a:endParaRPr b="0" lang="en-IN" sz="18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800" spc="-1" strike="noStrike">
                <a:latin typeface="Arial"/>
              </a:rPr>
              <a:t>Declarative Language: You specify what you want to do with data, not how it should be done.</a:t>
            </a:r>
            <a:endParaRPr b="0" lang="en-IN" sz="18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800" spc="-1" strike="noStrike">
                <a:latin typeface="Arial"/>
              </a:rPr>
              <a:t>Relational Database Management: SQL works with relational databases, which organize data into tables consisting of rows and columns.</a:t>
            </a:r>
            <a:endParaRPr b="0" lang="en-IN" sz="18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800" spc="-1" strike="noStrike">
                <a:latin typeface="Arial"/>
              </a:rPr>
              <a:t>Widely Adopted Standard: Used by most relational database management systems (RDBMS) such as MySQL, PostgreSQL, Oracle, Microsoft SQL Server, and SQLite.</a:t>
            </a:r>
            <a:endParaRPr b="0" lang="en-IN" sz="1800" spc="-1" strike="noStrike">
              <a:latin typeface="Arial"/>
            </a:endParaRPr>
          </a:p>
        </p:txBody>
      </p:sp>
      <p:sp>
        <p:nvSpPr>
          <p:cNvPr id="4" name="PlaceHolder 3"/>
          <p:cNvSpPr>
            <a:spLocks noGrp="1"/>
          </p:cNvSpPr>
          <p:nvPr>
            <p:ph type="sldNum" idx="11"/>
          </p:nvPr>
        </p:nvSpPr>
        <p:spPr/>
        <p:txBody>
          <a:bodyPr/>
          <a:p>
            <a:fld id="{6F8BCD11-3554-44A8-B3E0-568A090A4F25}" type="slidenum">
              <a:t>60</a:t>
            </a:fld>
          </a:p>
        </p:txBody>
      </p:sp>
      <p:sp>
        <p:nvSpPr>
          <p:cNvPr id="5" name="PlaceHolder 4"/>
          <p:cNvSpPr>
            <a:spLocks noGrp="1"/>
          </p:cNvSpPr>
          <p:nvPr>
            <p:ph type="dt" idx="12"/>
          </p:nvPr>
        </p:nvSpPr>
        <p:spPr/>
        <p:txBody>
          <a:bodyPr/>
          <a:p>
            <a:fld id="{6B0324C0-0B3F-4847-9624-AA82B2DE4DAB}" type="datetime1">
              <a:rPr lang="en-IN"/>
              <a:t>17/12/2024</a:t>
            </a:fld>
          </a:p>
        </p:txBody>
      </p:sp>
    </p:spTree>
  </p:cSld>
  <mc:AlternateContent>
    <mc:Choice Requires="p14">
      <p:transition spd="slow" p14:dur="2000"/>
    </mc:Choice>
    <mc:Fallback>
      <p:transition spd="slow"/>
    </mc:Fallback>
  </mc:AlternateContent>
</p:sld>
</file>

<file path=ppt/slides/slide6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0" name="PlaceHolder 1"/>
          <p:cNvSpPr>
            <a:spLocks noGrp="1"/>
          </p:cNvSpPr>
          <p:nvPr>
            <p:ph type="title"/>
          </p:nvPr>
        </p:nvSpPr>
        <p:spPr>
          <a:xfrm>
            <a:off x="360000" y="180000"/>
            <a:ext cx="9357480" cy="47556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SQL Commands</a:t>
            </a:r>
            <a:endParaRPr b="0" lang="en-IN" sz="4400" spc="-1" strike="noStrike">
              <a:latin typeface="Arial"/>
            </a:endParaRPr>
          </a:p>
        </p:txBody>
      </p:sp>
      <p:sp>
        <p:nvSpPr>
          <p:cNvPr id="451" name="PlaceHolder 2"/>
          <p:cNvSpPr>
            <a:spLocks noGrp="1"/>
          </p:cNvSpPr>
          <p:nvPr>
            <p:ph/>
          </p:nvPr>
        </p:nvSpPr>
        <p:spPr>
          <a:xfrm>
            <a:off x="360000" y="1080000"/>
            <a:ext cx="9357480" cy="359748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2000" spc="-1" strike="noStrike">
                <a:latin typeface="Arial"/>
              </a:rPr>
              <a:t>SQL commands are categorized based on their functionality. Here's a breakdown of the most commonly used SQL commands grouped by their type:</a:t>
            </a:r>
            <a:endParaRPr b="0" lang="en-IN" sz="2000" spc="-1" strike="noStrike">
              <a:latin typeface="Arial"/>
            </a:endParaRPr>
          </a:p>
        </p:txBody>
      </p:sp>
      <p:pic>
        <p:nvPicPr>
          <p:cNvPr id="452" name="" descr=""/>
          <p:cNvPicPr/>
          <p:nvPr/>
        </p:nvPicPr>
        <p:blipFill>
          <a:blip r:embed="rId1"/>
          <a:stretch/>
        </p:blipFill>
        <p:spPr>
          <a:xfrm>
            <a:off x="1720080" y="1800000"/>
            <a:ext cx="6681240" cy="3214080"/>
          </a:xfrm>
          <a:prstGeom prst="rect">
            <a:avLst/>
          </a:prstGeom>
          <a:ln w="0">
            <a:noFill/>
          </a:ln>
        </p:spPr>
      </p:pic>
      <p:sp>
        <p:nvSpPr>
          <p:cNvPr id="4" name="PlaceHolder 3"/>
          <p:cNvSpPr>
            <a:spLocks noGrp="1"/>
          </p:cNvSpPr>
          <p:nvPr>
            <p:ph type="sldNum" idx="11"/>
          </p:nvPr>
        </p:nvSpPr>
        <p:spPr/>
        <p:txBody>
          <a:bodyPr/>
          <a:p>
            <a:fld id="{4EBD49B0-A98D-444E-90A3-B7F4B9B6E4B5}" type="slidenum">
              <a:t>61</a:t>
            </a:fld>
          </a:p>
        </p:txBody>
      </p:sp>
      <p:sp>
        <p:nvSpPr>
          <p:cNvPr id="5" name="PlaceHolder 4"/>
          <p:cNvSpPr>
            <a:spLocks noGrp="1"/>
          </p:cNvSpPr>
          <p:nvPr>
            <p:ph type="dt" idx="12"/>
          </p:nvPr>
        </p:nvSpPr>
        <p:spPr/>
        <p:txBody>
          <a:bodyPr/>
          <a:p>
            <a:fld id="{F2A5F982-F3EC-4069-B5FE-977FD17DFB10}" type="datetime1">
              <a:rPr lang="en-IN"/>
              <a:t>17/12/2024</a:t>
            </a:fld>
          </a:p>
        </p:txBody>
      </p:sp>
    </p:spTree>
  </p:cSld>
  <mc:AlternateContent>
    <mc:Choice Requires="p14">
      <p:transition spd="slow" p14:dur="2000"/>
    </mc:Choice>
    <mc:Fallback>
      <p:transition spd="slow"/>
    </mc:Fallback>
  </mc:AlternateContent>
</p:sld>
</file>

<file path=ppt/slides/slide6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3" name="PlaceHolder 1"/>
          <p:cNvSpPr>
            <a:spLocks noGrp="1"/>
          </p:cNvSpPr>
          <p:nvPr>
            <p:ph type="title"/>
          </p:nvPr>
        </p:nvSpPr>
        <p:spPr>
          <a:xfrm>
            <a:off x="360000" y="180000"/>
            <a:ext cx="9357480" cy="47556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Launch MySQL Workbench</a:t>
            </a:r>
            <a:endParaRPr b="0" lang="en-IN" sz="4400" spc="-1" strike="noStrike">
              <a:latin typeface="Arial"/>
            </a:endParaRPr>
          </a:p>
        </p:txBody>
      </p:sp>
      <p:sp>
        <p:nvSpPr>
          <p:cNvPr id="454" name="PlaceHolder 2"/>
          <p:cNvSpPr>
            <a:spLocks noGrp="1"/>
          </p:cNvSpPr>
          <p:nvPr>
            <p:ph/>
          </p:nvPr>
        </p:nvSpPr>
        <p:spPr>
          <a:xfrm>
            <a:off x="360000" y="1080000"/>
            <a:ext cx="9357480" cy="359748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3200" spc="-1" strike="noStrike">
                <a:latin typeface="Arial"/>
              </a:rPr>
              <a:t>You can launch the workbench from start menu.</a:t>
            </a:r>
            <a:endParaRPr b="0" lang="en-IN" sz="3200" spc="-1" strike="noStrike">
              <a:latin typeface="Arial"/>
            </a:endParaRPr>
          </a:p>
        </p:txBody>
      </p:sp>
      <p:sp>
        <p:nvSpPr>
          <p:cNvPr id="4" name="PlaceHolder 3"/>
          <p:cNvSpPr>
            <a:spLocks noGrp="1"/>
          </p:cNvSpPr>
          <p:nvPr>
            <p:ph type="sldNum" idx="11"/>
          </p:nvPr>
        </p:nvSpPr>
        <p:spPr/>
        <p:txBody>
          <a:bodyPr/>
          <a:p>
            <a:fld id="{B2C1E51C-2204-4169-867C-7077EB753F24}" type="slidenum">
              <a:t>62</a:t>
            </a:fld>
          </a:p>
        </p:txBody>
      </p:sp>
      <p:sp>
        <p:nvSpPr>
          <p:cNvPr id="5" name="PlaceHolder 4"/>
          <p:cNvSpPr>
            <a:spLocks noGrp="1"/>
          </p:cNvSpPr>
          <p:nvPr>
            <p:ph type="dt" idx="12"/>
          </p:nvPr>
        </p:nvSpPr>
        <p:spPr/>
        <p:txBody>
          <a:bodyPr/>
          <a:p>
            <a:fld id="{E7574E27-6B46-4659-A1E8-B6154ADB7C47}" type="datetime1">
              <a:rPr lang="en-IN"/>
              <a:t>17/12/2024</a:t>
            </a:fld>
          </a:p>
        </p:txBody>
      </p:sp>
    </p:spTree>
  </p:cSld>
  <mc:AlternateContent>
    <mc:Choice Requires="p14">
      <p:transition spd="slow" p14:dur="2000"/>
    </mc:Choice>
    <mc:Fallback>
      <p:transition spd="slow"/>
    </mc:Fallback>
  </mc:AlternateContent>
</p:sld>
</file>

<file path=ppt/slides/slide6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5" name="PlaceHolder 1"/>
          <p:cNvSpPr>
            <a:spLocks noGrp="1"/>
          </p:cNvSpPr>
          <p:nvPr>
            <p:ph type="title"/>
          </p:nvPr>
        </p:nvSpPr>
        <p:spPr>
          <a:xfrm>
            <a:off x="360000" y="180000"/>
            <a:ext cx="9357480" cy="47556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Creating a new Database</a:t>
            </a:r>
            <a:endParaRPr b="0" lang="en-IN" sz="4400" spc="-1" strike="noStrike">
              <a:latin typeface="Arial"/>
            </a:endParaRPr>
          </a:p>
        </p:txBody>
      </p:sp>
      <p:sp>
        <p:nvSpPr>
          <p:cNvPr id="456" name="PlaceHolder 2"/>
          <p:cNvSpPr>
            <a:spLocks noGrp="1"/>
          </p:cNvSpPr>
          <p:nvPr>
            <p:ph/>
          </p:nvPr>
        </p:nvSpPr>
        <p:spPr>
          <a:xfrm>
            <a:off x="360000" y="1080000"/>
            <a:ext cx="9357480" cy="359748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3200" spc="-1" strike="noStrike">
                <a:latin typeface="Arial"/>
              </a:rPr>
              <a:t>Create database test --&gt; Creates a new database.</a:t>
            </a:r>
            <a:endParaRPr b="0" lang="en-IN" sz="3200" spc="-1" strike="noStrike">
              <a:latin typeface="Arial"/>
            </a:endParaRPr>
          </a:p>
        </p:txBody>
      </p:sp>
      <p:sp>
        <p:nvSpPr>
          <p:cNvPr id="4" name="PlaceHolder 3"/>
          <p:cNvSpPr>
            <a:spLocks noGrp="1"/>
          </p:cNvSpPr>
          <p:nvPr>
            <p:ph type="sldNum" idx="11"/>
          </p:nvPr>
        </p:nvSpPr>
        <p:spPr/>
        <p:txBody>
          <a:bodyPr/>
          <a:p>
            <a:fld id="{A2138615-A1BA-4B5F-955E-CB2E048B2A65}" type="slidenum">
              <a:t>63</a:t>
            </a:fld>
          </a:p>
        </p:txBody>
      </p:sp>
      <p:sp>
        <p:nvSpPr>
          <p:cNvPr id="5" name="PlaceHolder 4"/>
          <p:cNvSpPr>
            <a:spLocks noGrp="1"/>
          </p:cNvSpPr>
          <p:nvPr>
            <p:ph type="dt" idx="12"/>
          </p:nvPr>
        </p:nvSpPr>
        <p:spPr/>
        <p:txBody>
          <a:bodyPr/>
          <a:p>
            <a:fld id="{9291A5CC-1D3A-417C-A703-6AD96D3DE50F}" type="datetime1">
              <a:rPr lang="en-IN"/>
              <a:t>17/12/2024</a:t>
            </a:fld>
          </a:p>
        </p:txBody>
      </p:sp>
    </p:spTree>
  </p:cSld>
  <mc:AlternateContent>
    <mc:Choice Requires="p14">
      <p:transition spd="slow" p14:dur="2000"/>
    </mc:Choice>
    <mc:Fallback>
      <p:transition spd="slow"/>
    </mc:Fallback>
  </mc:AlternateContent>
</p:sld>
</file>

<file path=ppt/slides/slide6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7" name="PlaceHolder 1"/>
          <p:cNvSpPr>
            <a:spLocks noGrp="1"/>
          </p:cNvSpPr>
          <p:nvPr>
            <p:ph type="title"/>
          </p:nvPr>
        </p:nvSpPr>
        <p:spPr>
          <a:xfrm>
            <a:off x="360000" y="180000"/>
            <a:ext cx="9357480" cy="47556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Data Types</a:t>
            </a:r>
            <a:endParaRPr b="0" lang="en-IN" sz="4400" spc="-1" strike="noStrike">
              <a:latin typeface="Arial"/>
            </a:endParaRPr>
          </a:p>
        </p:txBody>
      </p:sp>
      <p:sp>
        <p:nvSpPr>
          <p:cNvPr id="458" name="PlaceHolder 2"/>
          <p:cNvSpPr>
            <a:spLocks noGrp="1"/>
          </p:cNvSpPr>
          <p:nvPr>
            <p:ph/>
          </p:nvPr>
        </p:nvSpPr>
        <p:spPr>
          <a:xfrm>
            <a:off x="360000" y="1080000"/>
            <a:ext cx="9357480" cy="3597480"/>
          </a:xfrm>
          <a:prstGeom prst="rect">
            <a:avLst/>
          </a:prstGeom>
          <a:noFill/>
          <a:ln w="0">
            <a:noFill/>
          </a:ln>
        </p:spPr>
        <p:txBody>
          <a:bodyPr lIns="0" rIns="0" tIns="0" bIns="0" anchor="t">
            <a:noAutofit/>
          </a:bodyPr>
          <a:p>
            <a:endParaRPr b="0" lang="en-IN" sz="3200" spc="-1" strike="noStrike">
              <a:latin typeface="Arial"/>
            </a:endParaRPr>
          </a:p>
        </p:txBody>
      </p:sp>
      <p:pic>
        <p:nvPicPr>
          <p:cNvPr id="459" name="" descr=""/>
          <p:cNvPicPr/>
          <p:nvPr/>
        </p:nvPicPr>
        <p:blipFill>
          <a:blip r:embed="rId1"/>
          <a:stretch/>
        </p:blipFill>
        <p:spPr>
          <a:xfrm>
            <a:off x="360000" y="720000"/>
            <a:ext cx="6298560" cy="2458080"/>
          </a:xfrm>
          <a:prstGeom prst="rect">
            <a:avLst/>
          </a:prstGeom>
          <a:ln w="0">
            <a:noFill/>
          </a:ln>
        </p:spPr>
      </p:pic>
      <p:pic>
        <p:nvPicPr>
          <p:cNvPr id="460" name="" descr=""/>
          <p:cNvPicPr/>
          <p:nvPr/>
        </p:nvPicPr>
        <p:blipFill>
          <a:blip r:embed="rId2"/>
          <a:stretch/>
        </p:blipFill>
        <p:spPr>
          <a:xfrm>
            <a:off x="488160" y="3240000"/>
            <a:ext cx="8510400" cy="1986840"/>
          </a:xfrm>
          <a:prstGeom prst="rect">
            <a:avLst/>
          </a:prstGeom>
          <a:ln w="0">
            <a:noFill/>
          </a:ln>
        </p:spPr>
      </p:pic>
      <p:sp>
        <p:nvSpPr>
          <p:cNvPr id="4" name="PlaceHolder 3"/>
          <p:cNvSpPr>
            <a:spLocks noGrp="1"/>
          </p:cNvSpPr>
          <p:nvPr>
            <p:ph type="sldNum" idx="11"/>
          </p:nvPr>
        </p:nvSpPr>
        <p:spPr/>
        <p:txBody>
          <a:bodyPr/>
          <a:p>
            <a:fld id="{95C387C4-4831-4057-847D-B77E1F2F3411}" type="slidenum">
              <a:t>64</a:t>
            </a:fld>
          </a:p>
        </p:txBody>
      </p:sp>
      <p:sp>
        <p:nvSpPr>
          <p:cNvPr id="5" name="PlaceHolder 4"/>
          <p:cNvSpPr>
            <a:spLocks noGrp="1"/>
          </p:cNvSpPr>
          <p:nvPr>
            <p:ph type="dt" idx="12"/>
          </p:nvPr>
        </p:nvSpPr>
        <p:spPr/>
        <p:txBody>
          <a:bodyPr/>
          <a:p>
            <a:fld id="{3B860850-91FC-485D-A82C-03BA738C7AD6}" type="datetime1">
              <a:rPr lang="en-IN"/>
              <a:t>17/12/2024</a:t>
            </a:fld>
          </a:p>
        </p:txBody>
      </p:sp>
    </p:spTree>
  </p:cSld>
  <mc:AlternateContent>
    <mc:Choice Requires="p14">
      <p:transition spd="slow" p14:dur="2000"/>
    </mc:Choice>
    <mc:Fallback>
      <p:transition spd="slow"/>
    </mc:Fallback>
  </mc:AlternateContent>
</p:sld>
</file>

<file path=ppt/slides/slide6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1" name="PlaceHolder 1"/>
          <p:cNvSpPr>
            <a:spLocks noGrp="1"/>
          </p:cNvSpPr>
          <p:nvPr>
            <p:ph type="title"/>
          </p:nvPr>
        </p:nvSpPr>
        <p:spPr>
          <a:xfrm>
            <a:off x="360000" y="180000"/>
            <a:ext cx="9357480" cy="47556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Data Types</a:t>
            </a:r>
            <a:endParaRPr b="0" lang="en-IN" sz="4400" spc="-1" strike="noStrike">
              <a:latin typeface="Arial"/>
            </a:endParaRPr>
          </a:p>
        </p:txBody>
      </p:sp>
      <p:sp>
        <p:nvSpPr>
          <p:cNvPr id="462" name="PlaceHolder 2"/>
          <p:cNvSpPr>
            <a:spLocks noGrp="1"/>
          </p:cNvSpPr>
          <p:nvPr>
            <p:ph/>
          </p:nvPr>
        </p:nvSpPr>
        <p:spPr>
          <a:xfrm>
            <a:off x="360000" y="1080000"/>
            <a:ext cx="9357480" cy="3597480"/>
          </a:xfrm>
          <a:prstGeom prst="rect">
            <a:avLst/>
          </a:prstGeom>
          <a:noFill/>
          <a:ln w="0">
            <a:noFill/>
          </a:ln>
        </p:spPr>
        <p:txBody>
          <a:bodyPr lIns="0" rIns="0" tIns="0" bIns="0" anchor="t">
            <a:noAutofit/>
          </a:bodyPr>
          <a:p>
            <a:endParaRPr b="0" lang="en-IN" sz="3200" spc="-1" strike="noStrike">
              <a:latin typeface="Arial"/>
            </a:endParaRPr>
          </a:p>
        </p:txBody>
      </p:sp>
      <p:pic>
        <p:nvPicPr>
          <p:cNvPr id="463" name="" descr=""/>
          <p:cNvPicPr/>
          <p:nvPr/>
        </p:nvPicPr>
        <p:blipFill>
          <a:blip r:embed="rId1"/>
          <a:stretch/>
        </p:blipFill>
        <p:spPr>
          <a:xfrm>
            <a:off x="0" y="630000"/>
            <a:ext cx="5473800" cy="2248560"/>
          </a:xfrm>
          <a:prstGeom prst="rect">
            <a:avLst/>
          </a:prstGeom>
          <a:ln w="0">
            <a:noFill/>
          </a:ln>
        </p:spPr>
      </p:pic>
      <p:pic>
        <p:nvPicPr>
          <p:cNvPr id="464" name="" descr=""/>
          <p:cNvPicPr/>
          <p:nvPr/>
        </p:nvPicPr>
        <p:blipFill>
          <a:blip r:embed="rId2"/>
          <a:stretch/>
        </p:blipFill>
        <p:spPr>
          <a:xfrm>
            <a:off x="2880000" y="2880000"/>
            <a:ext cx="6838560" cy="2728080"/>
          </a:xfrm>
          <a:prstGeom prst="rect">
            <a:avLst/>
          </a:prstGeom>
          <a:ln w="0">
            <a:noFill/>
          </a:ln>
        </p:spPr>
      </p:pic>
      <p:sp>
        <p:nvSpPr>
          <p:cNvPr id="4" name="PlaceHolder 3"/>
          <p:cNvSpPr>
            <a:spLocks noGrp="1"/>
          </p:cNvSpPr>
          <p:nvPr>
            <p:ph type="sldNum" idx="11"/>
          </p:nvPr>
        </p:nvSpPr>
        <p:spPr/>
        <p:txBody>
          <a:bodyPr/>
          <a:p>
            <a:fld id="{E7A9B717-EF0B-41D8-B30D-C2CB075C4EB1}" type="slidenum">
              <a:t>65</a:t>
            </a:fld>
          </a:p>
        </p:txBody>
      </p:sp>
      <p:sp>
        <p:nvSpPr>
          <p:cNvPr id="5" name="PlaceHolder 4"/>
          <p:cNvSpPr>
            <a:spLocks noGrp="1"/>
          </p:cNvSpPr>
          <p:nvPr>
            <p:ph type="dt" idx="12"/>
          </p:nvPr>
        </p:nvSpPr>
        <p:spPr/>
        <p:txBody>
          <a:bodyPr/>
          <a:p>
            <a:fld id="{37FFCA7C-81F4-41A5-9980-ACD9DEDB5E3C}" type="datetime1">
              <a:rPr lang="en-IN"/>
              <a:t>17/12/2024</a:t>
            </a:fld>
          </a:p>
        </p:txBody>
      </p:sp>
    </p:spTree>
  </p:cSld>
  <mc:AlternateContent>
    <mc:Choice Requires="p14">
      <p:transition spd="slow" p14:dur="2000"/>
    </mc:Choice>
    <mc:Fallback>
      <p:transition spd="slow"/>
    </mc:Fallback>
  </mc:AlternateContent>
</p:sld>
</file>

<file path=ppt/slides/slide6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5" name="PlaceHolder 1"/>
          <p:cNvSpPr>
            <a:spLocks noGrp="1"/>
          </p:cNvSpPr>
          <p:nvPr>
            <p:ph type="title"/>
          </p:nvPr>
        </p:nvSpPr>
        <p:spPr>
          <a:xfrm>
            <a:off x="360000" y="180000"/>
            <a:ext cx="9357480" cy="47556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CAST or CONVERT</a:t>
            </a:r>
            <a:endParaRPr b="0" lang="en-IN" sz="4400" spc="-1" strike="noStrike">
              <a:latin typeface="Arial"/>
            </a:endParaRPr>
          </a:p>
        </p:txBody>
      </p:sp>
      <p:sp>
        <p:nvSpPr>
          <p:cNvPr id="466" name="PlaceHolder 2"/>
          <p:cNvSpPr>
            <a:spLocks noGrp="1"/>
          </p:cNvSpPr>
          <p:nvPr>
            <p:ph/>
          </p:nvPr>
        </p:nvSpPr>
        <p:spPr>
          <a:xfrm>
            <a:off x="360000" y="721080"/>
            <a:ext cx="9357480" cy="431748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2400" spc="-1" strike="noStrike">
                <a:latin typeface="Arial"/>
              </a:rPr>
              <a:t>In MySQL, CAST and CONVERT are functions used to change the data type of a value to another data type. </a:t>
            </a:r>
            <a:endParaRPr b="0" lang="en-IN" sz="2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400" spc="-1" strike="noStrike">
                <a:latin typeface="Arial"/>
              </a:rPr>
              <a:t>Use CAST for standard, portable SQL code when you don't need MySQL-specific features. Use CONVERT for character set conversions or MySQL-specific implementations.</a:t>
            </a:r>
            <a:endParaRPr b="0" lang="en-IN" sz="2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400" spc="-1" strike="noStrike">
                <a:latin typeface="Arial"/>
              </a:rPr>
              <a:t> </a:t>
            </a:r>
            <a:endParaRPr b="0" lang="en-IN" sz="2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400" spc="-1" strike="noStrike">
                <a:latin typeface="Arial"/>
              </a:rPr>
              <a:t> </a:t>
            </a:r>
            <a:endParaRPr b="0" lang="en-IN" sz="2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400" spc="-1" strike="noStrike">
                <a:latin typeface="Arial"/>
              </a:rPr>
              <a:t>It converts 123 into ‘123’ and displays under the header result.</a:t>
            </a:r>
            <a:endParaRPr b="0" lang="en-IN" sz="2400" spc="-1" strike="noStrike">
              <a:latin typeface="Arial"/>
            </a:endParaRPr>
          </a:p>
        </p:txBody>
      </p:sp>
      <p:pic>
        <p:nvPicPr>
          <p:cNvPr id="467" name="" descr=""/>
          <p:cNvPicPr/>
          <p:nvPr/>
        </p:nvPicPr>
        <p:blipFill>
          <a:blip r:embed="rId1"/>
          <a:stretch/>
        </p:blipFill>
        <p:spPr>
          <a:xfrm>
            <a:off x="1080000" y="3142440"/>
            <a:ext cx="7367040" cy="592560"/>
          </a:xfrm>
          <a:prstGeom prst="rect">
            <a:avLst/>
          </a:prstGeom>
          <a:ln w="0">
            <a:noFill/>
          </a:ln>
        </p:spPr>
      </p:pic>
      <p:sp>
        <p:nvSpPr>
          <p:cNvPr id="4" name="PlaceHolder 3"/>
          <p:cNvSpPr>
            <a:spLocks noGrp="1"/>
          </p:cNvSpPr>
          <p:nvPr>
            <p:ph type="sldNum" idx="11"/>
          </p:nvPr>
        </p:nvSpPr>
        <p:spPr/>
        <p:txBody>
          <a:bodyPr/>
          <a:p>
            <a:fld id="{DD4F63DA-6B68-4D1C-B31F-C14DC9404382}" type="slidenum">
              <a:t>66</a:t>
            </a:fld>
          </a:p>
        </p:txBody>
      </p:sp>
      <p:sp>
        <p:nvSpPr>
          <p:cNvPr id="5" name="PlaceHolder 4"/>
          <p:cNvSpPr>
            <a:spLocks noGrp="1"/>
          </p:cNvSpPr>
          <p:nvPr>
            <p:ph type="dt" idx="12"/>
          </p:nvPr>
        </p:nvSpPr>
        <p:spPr/>
        <p:txBody>
          <a:bodyPr/>
          <a:p>
            <a:fld id="{E264224E-1526-42E2-AF86-B76EADB43163}" type="datetime1">
              <a:rPr lang="en-IN"/>
              <a:t>17/12/2024</a:t>
            </a:fld>
          </a:p>
        </p:txBody>
      </p:sp>
    </p:spTree>
  </p:cSld>
  <mc:AlternateContent>
    <mc:Choice Requires="p14">
      <p:transition spd="slow" p14:dur="2000"/>
    </mc:Choice>
    <mc:Fallback>
      <p:transition spd="slow"/>
    </mc:Fallback>
  </mc:AlternateContent>
</p:sld>
</file>

<file path=ppt/slides/slide6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8" name="PlaceHolder 1"/>
          <p:cNvSpPr>
            <a:spLocks noGrp="1"/>
          </p:cNvSpPr>
          <p:nvPr>
            <p:ph type="title"/>
          </p:nvPr>
        </p:nvSpPr>
        <p:spPr>
          <a:xfrm>
            <a:off x="360000" y="180000"/>
            <a:ext cx="9357480" cy="47556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Keys in SQL</a:t>
            </a:r>
            <a:endParaRPr b="0" lang="en-IN" sz="4400" spc="-1" strike="noStrike">
              <a:latin typeface="Arial"/>
            </a:endParaRPr>
          </a:p>
        </p:txBody>
      </p:sp>
      <p:sp>
        <p:nvSpPr>
          <p:cNvPr id="469" name="PlaceHolder 2"/>
          <p:cNvSpPr>
            <a:spLocks noGrp="1"/>
          </p:cNvSpPr>
          <p:nvPr>
            <p:ph/>
          </p:nvPr>
        </p:nvSpPr>
        <p:spPr>
          <a:xfrm>
            <a:off x="360000" y="1080000"/>
            <a:ext cx="9357480" cy="359748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3200" spc="-1" strike="noStrike">
                <a:latin typeface="Arial"/>
              </a:rPr>
              <a:t>Primary Key : A column or a group of columns that uniquely identifies each row in a table.</a:t>
            </a:r>
            <a:endParaRPr b="0" lang="en-IN"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3200" spc="-1" strike="noStrike">
                <a:latin typeface="Arial"/>
              </a:rPr>
              <a:t>Foreign Key  : A column (or a set of columns) in one table that refers to the primary key in another table.</a:t>
            </a:r>
            <a:endParaRPr b="0" lang="en-IN" sz="3200" spc="-1" strike="noStrike">
              <a:latin typeface="Arial"/>
            </a:endParaRPr>
          </a:p>
        </p:txBody>
      </p:sp>
      <p:sp>
        <p:nvSpPr>
          <p:cNvPr id="4" name="PlaceHolder 3"/>
          <p:cNvSpPr>
            <a:spLocks noGrp="1"/>
          </p:cNvSpPr>
          <p:nvPr>
            <p:ph type="sldNum" idx="11"/>
          </p:nvPr>
        </p:nvSpPr>
        <p:spPr/>
        <p:txBody>
          <a:bodyPr/>
          <a:p>
            <a:fld id="{F9647B44-EF85-4BC3-84EE-DCD0FA1EE27F}" type="slidenum">
              <a:t>67</a:t>
            </a:fld>
          </a:p>
        </p:txBody>
      </p:sp>
      <p:sp>
        <p:nvSpPr>
          <p:cNvPr id="5" name="PlaceHolder 4"/>
          <p:cNvSpPr>
            <a:spLocks noGrp="1"/>
          </p:cNvSpPr>
          <p:nvPr>
            <p:ph type="dt" idx="12"/>
          </p:nvPr>
        </p:nvSpPr>
        <p:spPr/>
        <p:txBody>
          <a:bodyPr/>
          <a:p>
            <a:fld id="{FDC65123-3CB2-4944-8DC9-84A22DB1372A}" type="datetime1">
              <a:rPr lang="en-IN"/>
              <a:t>17/12/2024</a:t>
            </a:fld>
          </a:p>
        </p:txBody>
      </p:sp>
    </p:spTree>
  </p:cSld>
  <mc:AlternateContent>
    <mc:Choice Requires="p14">
      <p:transition spd="slow" p14:dur="2000"/>
    </mc:Choice>
    <mc:Fallback>
      <p:transition spd="slow"/>
    </mc:Fallback>
  </mc:AlternateContent>
</p:sld>
</file>

<file path=ppt/slides/slide6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0" name="PlaceHolder 1"/>
          <p:cNvSpPr>
            <a:spLocks noGrp="1"/>
          </p:cNvSpPr>
          <p:nvPr>
            <p:ph type="title"/>
          </p:nvPr>
        </p:nvSpPr>
        <p:spPr>
          <a:xfrm>
            <a:off x="360000" y="180000"/>
            <a:ext cx="9357480" cy="47556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Constraints</a:t>
            </a:r>
            <a:endParaRPr b="0" lang="en-IN" sz="4400" spc="-1" strike="noStrike">
              <a:latin typeface="Arial"/>
            </a:endParaRPr>
          </a:p>
        </p:txBody>
      </p:sp>
      <p:sp>
        <p:nvSpPr>
          <p:cNvPr id="471" name="PlaceHolder 2"/>
          <p:cNvSpPr>
            <a:spLocks noGrp="1"/>
          </p:cNvSpPr>
          <p:nvPr>
            <p:ph/>
          </p:nvPr>
        </p:nvSpPr>
        <p:spPr>
          <a:xfrm>
            <a:off x="360000" y="1080000"/>
            <a:ext cx="9357480" cy="3597480"/>
          </a:xfrm>
          <a:prstGeom prst="rect">
            <a:avLst/>
          </a:prstGeom>
          <a:noFill/>
          <a:ln w="0">
            <a:noFill/>
          </a:ln>
        </p:spPr>
        <p:txBody>
          <a:bodyPr lIns="0" rIns="0" tIns="0" bIns="0" anchor="t">
            <a:noAutofit/>
          </a:bodyPr>
          <a:p>
            <a:endParaRPr b="0" lang="en-IN" sz="3200" spc="-1" strike="noStrike">
              <a:latin typeface="Arial"/>
            </a:endParaRPr>
          </a:p>
        </p:txBody>
      </p:sp>
      <p:pic>
        <p:nvPicPr>
          <p:cNvPr id="472" name="" descr=""/>
          <p:cNvPicPr/>
          <p:nvPr/>
        </p:nvPicPr>
        <p:blipFill>
          <a:blip r:embed="rId1"/>
          <a:stretch/>
        </p:blipFill>
        <p:spPr>
          <a:xfrm>
            <a:off x="21240" y="910080"/>
            <a:ext cx="10078920" cy="3015720"/>
          </a:xfrm>
          <a:prstGeom prst="rect">
            <a:avLst/>
          </a:prstGeom>
          <a:ln w="0">
            <a:noFill/>
          </a:ln>
        </p:spPr>
      </p:pic>
      <p:sp>
        <p:nvSpPr>
          <p:cNvPr id="4" name="PlaceHolder 3"/>
          <p:cNvSpPr>
            <a:spLocks noGrp="1"/>
          </p:cNvSpPr>
          <p:nvPr>
            <p:ph type="sldNum" idx="11"/>
          </p:nvPr>
        </p:nvSpPr>
        <p:spPr/>
        <p:txBody>
          <a:bodyPr/>
          <a:p>
            <a:fld id="{58387669-22EC-492B-A3BC-5702732408B4}" type="slidenum">
              <a:t>68</a:t>
            </a:fld>
          </a:p>
        </p:txBody>
      </p:sp>
      <p:sp>
        <p:nvSpPr>
          <p:cNvPr id="5" name="PlaceHolder 4"/>
          <p:cNvSpPr>
            <a:spLocks noGrp="1"/>
          </p:cNvSpPr>
          <p:nvPr>
            <p:ph type="dt" idx="12"/>
          </p:nvPr>
        </p:nvSpPr>
        <p:spPr/>
        <p:txBody>
          <a:bodyPr/>
          <a:p>
            <a:fld id="{CEE75D42-770E-43DA-AEDC-C43F75F0130F}" type="datetime1">
              <a:rPr lang="en-IN"/>
              <a:t>17/12/2024</a:t>
            </a:fld>
          </a:p>
        </p:txBody>
      </p:sp>
    </p:spTree>
  </p:cSld>
  <mc:AlternateContent>
    <mc:Choice Requires="p14">
      <p:transition spd="slow" p14:dur="2000"/>
    </mc:Choice>
    <mc:Fallback>
      <p:transition spd="slow"/>
    </mc:Fallback>
  </mc:AlternateContent>
</p:sld>
</file>

<file path=ppt/slides/slide6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3" name="PlaceHolder 1"/>
          <p:cNvSpPr>
            <a:spLocks noGrp="1"/>
          </p:cNvSpPr>
          <p:nvPr>
            <p:ph type="title"/>
          </p:nvPr>
        </p:nvSpPr>
        <p:spPr>
          <a:xfrm>
            <a:off x="360000" y="180000"/>
            <a:ext cx="9357480" cy="47556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Constraints</a:t>
            </a:r>
            <a:endParaRPr b="0" lang="en-IN" sz="4400" spc="-1" strike="noStrike">
              <a:latin typeface="Arial"/>
            </a:endParaRPr>
          </a:p>
        </p:txBody>
      </p:sp>
      <p:sp>
        <p:nvSpPr>
          <p:cNvPr id="474" name="PlaceHolder 2"/>
          <p:cNvSpPr>
            <a:spLocks noGrp="1"/>
          </p:cNvSpPr>
          <p:nvPr>
            <p:ph/>
          </p:nvPr>
        </p:nvSpPr>
        <p:spPr>
          <a:xfrm>
            <a:off x="360000" y="1080000"/>
            <a:ext cx="9357480" cy="3597480"/>
          </a:xfrm>
          <a:prstGeom prst="rect">
            <a:avLst/>
          </a:prstGeom>
          <a:noFill/>
          <a:ln w="0">
            <a:noFill/>
          </a:ln>
        </p:spPr>
        <p:txBody>
          <a:bodyPr lIns="0" rIns="0" tIns="0" bIns="0" anchor="t">
            <a:noAutofit/>
          </a:bodyPr>
          <a:p>
            <a:endParaRPr b="0" lang="en-IN" sz="3200" spc="-1" strike="noStrike">
              <a:latin typeface="Arial"/>
            </a:endParaRPr>
          </a:p>
        </p:txBody>
      </p:sp>
      <p:pic>
        <p:nvPicPr>
          <p:cNvPr id="475" name="" descr=""/>
          <p:cNvPicPr/>
          <p:nvPr/>
        </p:nvPicPr>
        <p:blipFill>
          <a:blip r:embed="rId1"/>
          <a:stretch/>
        </p:blipFill>
        <p:spPr>
          <a:xfrm>
            <a:off x="720000" y="1800000"/>
            <a:ext cx="8319960" cy="2840400"/>
          </a:xfrm>
          <a:prstGeom prst="rect">
            <a:avLst/>
          </a:prstGeom>
          <a:ln w="0">
            <a:noFill/>
          </a:ln>
        </p:spPr>
      </p:pic>
      <p:sp>
        <p:nvSpPr>
          <p:cNvPr id="4" name="PlaceHolder 3"/>
          <p:cNvSpPr>
            <a:spLocks noGrp="1"/>
          </p:cNvSpPr>
          <p:nvPr>
            <p:ph type="sldNum" idx="11"/>
          </p:nvPr>
        </p:nvSpPr>
        <p:spPr/>
        <p:txBody>
          <a:bodyPr/>
          <a:p>
            <a:fld id="{609DA9B0-971D-4090-BA2B-417783E7E0EE}" type="slidenum">
              <a:t>69</a:t>
            </a:fld>
          </a:p>
        </p:txBody>
      </p:sp>
      <p:sp>
        <p:nvSpPr>
          <p:cNvPr id="5" name="PlaceHolder 4"/>
          <p:cNvSpPr>
            <a:spLocks noGrp="1"/>
          </p:cNvSpPr>
          <p:nvPr>
            <p:ph type="dt" idx="12"/>
          </p:nvPr>
        </p:nvSpPr>
        <p:spPr/>
        <p:txBody>
          <a:bodyPr/>
          <a:p>
            <a:fld id="{453A1CA0-0A2B-483B-B896-37BCC85F7799}" type="datetime1">
              <a:rPr lang="en-IN"/>
              <a:t>17/12/2024</a:t>
            </a:fld>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3" name="PlaceHolder 1"/>
          <p:cNvSpPr>
            <a:spLocks noGrp="1"/>
          </p:cNvSpPr>
          <p:nvPr>
            <p:ph type="title"/>
          </p:nvPr>
        </p:nvSpPr>
        <p:spPr>
          <a:xfrm>
            <a:off x="360000" y="180000"/>
            <a:ext cx="9357480" cy="47556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Requirements Analysis</a:t>
            </a:r>
            <a:endParaRPr b="0" lang="en-IN" sz="3300" spc="-1" strike="noStrike">
              <a:latin typeface="Arial"/>
            </a:endParaRPr>
          </a:p>
        </p:txBody>
      </p:sp>
      <p:sp>
        <p:nvSpPr>
          <p:cNvPr id="314" name="PlaceHolder 2"/>
          <p:cNvSpPr>
            <a:spLocks noGrp="1"/>
          </p:cNvSpPr>
          <p:nvPr>
            <p:ph/>
          </p:nvPr>
        </p:nvSpPr>
        <p:spPr>
          <a:xfrm>
            <a:off x="360000" y="1080000"/>
            <a:ext cx="9357480" cy="3597480"/>
          </a:xfrm>
          <a:prstGeom prst="rect">
            <a:avLst/>
          </a:prstGeom>
          <a:noFill/>
          <a:ln w="0">
            <a:noFill/>
          </a:ln>
        </p:spPr>
        <p:txBody>
          <a:bodyPr lIns="0" rIns="0" tIns="0" bIns="0" anchor="t">
            <a:noAutofit/>
          </a:bodyPr>
          <a:p>
            <a:pPr marL="432000" indent="-324000">
              <a:lnSpc>
                <a:spcPct val="100000"/>
              </a:lnSpc>
              <a:spcBef>
                <a:spcPts val="1060"/>
              </a:spcBef>
              <a:buClr>
                <a:srgbClr val="77caee"/>
              </a:buClr>
              <a:buSzPct val="45000"/>
              <a:buFont typeface="Wingdings" charset="2"/>
              <a:buChar char=""/>
            </a:pPr>
            <a:r>
              <a:rPr b="0" lang="en-IN" sz="1800" spc="-1" strike="noStrike">
                <a:solidFill>
                  <a:srgbClr val="009bdd"/>
                </a:solidFill>
                <a:latin typeface="Arial"/>
              </a:rPr>
              <a:t>Requirements Analysis is a critical phase in the Software Development Life Cycle (SDLC) that involves gathering, analyzing, and documenting the functional and non-functional requirements of a software project.</a:t>
            </a:r>
            <a:endParaRPr b="0" lang="en-IN" sz="1800" spc="-1" strike="noStrike">
              <a:latin typeface="Arial"/>
            </a:endParaRPr>
          </a:p>
          <a:p>
            <a:pPr marL="432000" indent="-324000">
              <a:lnSpc>
                <a:spcPct val="100000"/>
              </a:lnSpc>
              <a:spcBef>
                <a:spcPts val="1060"/>
              </a:spcBef>
              <a:buClr>
                <a:srgbClr val="77caee"/>
              </a:buClr>
              <a:buSzPct val="45000"/>
              <a:buFont typeface="Wingdings" charset="2"/>
              <a:buChar char=""/>
            </a:pPr>
            <a:r>
              <a:rPr b="1" lang="en-IN" sz="1800" spc="-1" strike="noStrike">
                <a:solidFill>
                  <a:srgbClr val="009bdd"/>
                </a:solidFill>
                <a:latin typeface="Arial"/>
              </a:rPr>
              <a:t>Requirement Gathering</a:t>
            </a:r>
            <a:r>
              <a:rPr b="0" lang="en-IN" sz="1800" spc="-1" strike="noStrike">
                <a:solidFill>
                  <a:srgbClr val="009bdd"/>
                </a:solidFill>
                <a:latin typeface="Arial"/>
              </a:rPr>
              <a:t> : Collect initial requirements from the client.</a:t>
            </a:r>
            <a:endParaRPr b="0" lang="en-IN" sz="1800" spc="-1" strike="noStrike">
              <a:latin typeface="Arial"/>
            </a:endParaRPr>
          </a:p>
          <a:p>
            <a:pPr marL="432000" indent="-324000">
              <a:lnSpc>
                <a:spcPct val="100000"/>
              </a:lnSpc>
              <a:spcBef>
                <a:spcPts val="1060"/>
              </a:spcBef>
              <a:buClr>
                <a:srgbClr val="77caee"/>
              </a:buClr>
              <a:buSzPct val="45000"/>
              <a:buFont typeface="Wingdings" charset="2"/>
              <a:buChar char=""/>
            </a:pPr>
            <a:r>
              <a:rPr b="1" lang="en-IN" sz="1800" spc="-1" strike="noStrike">
                <a:solidFill>
                  <a:srgbClr val="009bdd"/>
                </a:solidFill>
                <a:latin typeface="Arial"/>
              </a:rPr>
              <a:t>Categorization of Requirements :</a:t>
            </a:r>
            <a:endParaRPr b="0" lang="en-IN" sz="1800" spc="-1" strike="noStrike">
              <a:latin typeface="Arial"/>
            </a:endParaRPr>
          </a:p>
          <a:p>
            <a:pPr lvl="1" marL="864000" indent="-324000">
              <a:lnSpc>
                <a:spcPct val="100000"/>
              </a:lnSpc>
              <a:spcBef>
                <a:spcPts val="850"/>
              </a:spcBef>
              <a:buClr>
                <a:srgbClr val="77caee"/>
              </a:buClr>
              <a:buSzPct val="45000"/>
              <a:buFont typeface="Wingdings" charset="2"/>
              <a:buChar char=""/>
            </a:pPr>
            <a:r>
              <a:rPr b="0" lang="en-IN" sz="1600" spc="-1" strike="noStrike">
                <a:solidFill>
                  <a:srgbClr val="009bdd"/>
                </a:solidFill>
                <a:latin typeface="Arial"/>
              </a:rPr>
              <a:t>Functional Requirements: "The system must allow users to log in using a username and password."</a:t>
            </a:r>
            <a:endParaRPr b="0" lang="en-IN" sz="1600" spc="-1" strike="noStrike">
              <a:latin typeface="Arial"/>
            </a:endParaRPr>
          </a:p>
          <a:p>
            <a:pPr lvl="1" marL="864000" indent="-324000">
              <a:lnSpc>
                <a:spcPct val="100000"/>
              </a:lnSpc>
              <a:spcBef>
                <a:spcPts val="850"/>
              </a:spcBef>
              <a:buClr>
                <a:srgbClr val="77caee"/>
              </a:buClr>
              <a:buSzPct val="45000"/>
              <a:buFont typeface="Wingdings" charset="2"/>
              <a:buChar char=""/>
            </a:pPr>
            <a:r>
              <a:rPr b="0" lang="en-IN" sz="1600" spc="-1" strike="noStrike">
                <a:solidFill>
                  <a:srgbClr val="009bdd"/>
                </a:solidFill>
                <a:latin typeface="Arial"/>
              </a:rPr>
              <a:t>Non-Functional Requirements: The system must handle 10,000 concurrent users with a response time of under 2 seconds."</a:t>
            </a:r>
            <a:endParaRPr b="0" lang="en-IN" sz="1600" spc="-1" strike="noStrike">
              <a:latin typeface="Arial"/>
            </a:endParaRPr>
          </a:p>
          <a:p>
            <a:pPr lvl="1" marL="864000" indent="-324000">
              <a:lnSpc>
                <a:spcPct val="100000"/>
              </a:lnSpc>
              <a:spcBef>
                <a:spcPts val="850"/>
              </a:spcBef>
              <a:buClr>
                <a:srgbClr val="77caee"/>
              </a:buClr>
              <a:buSzPct val="45000"/>
              <a:buFont typeface="Wingdings" charset="2"/>
              <a:buChar char=""/>
            </a:pPr>
            <a:r>
              <a:rPr b="0" lang="en-IN" sz="1600" spc="-1" strike="noStrike">
                <a:solidFill>
                  <a:srgbClr val="009bdd"/>
                </a:solidFill>
                <a:latin typeface="Arial"/>
              </a:rPr>
              <a:t>Business Requirements: "The software should improve customer satisfaction by automating ticket resolution."</a:t>
            </a:r>
            <a:endParaRPr b="0" lang="en-IN" sz="1600" spc="-1" strike="noStrike">
              <a:latin typeface="Arial"/>
            </a:endParaRPr>
          </a:p>
          <a:p>
            <a:pPr lvl="1" marL="864000" indent="-324000">
              <a:lnSpc>
                <a:spcPct val="100000"/>
              </a:lnSpc>
              <a:spcBef>
                <a:spcPts val="850"/>
              </a:spcBef>
              <a:buClr>
                <a:srgbClr val="77caee"/>
              </a:buClr>
              <a:buSzPct val="45000"/>
              <a:buFont typeface="Wingdings" charset="2"/>
              <a:buChar char=""/>
            </a:pPr>
            <a:r>
              <a:rPr b="0" lang="en-IN" sz="1600" spc="-1" strike="noStrike">
                <a:solidFill>
                  <a:srgbClr val="009bdd"/>
                </a:solidFill>
                <a:latin typeface="Arial"/>
              </a:rPr>
              <a:t>System Requirements: The application should be compatible with Windows, Linux, and macOS.</a:t>
            </a:r>
            <a:endParaRPr b="0" lang="en-IN" sz="1600" spc="-1" strike="noStrike">
              <a:latin typeface="Arial"/>
            </a:endParaRPr>
          </a:p>
        </p:txBody>
      </p:sp>
      <p:sp>
        <p:nvSpPr>
          <p:cNvPr id="4" name="PlaceHolder 3"/>
          <p:cNvSpPr>
            <a:spLocks noGrp="1"/>
          </p:cNvSpPr>
          <p:nvPr>
            <p:ph type="sldNum" idx="2"/>
          </p:nvPr>
        </p:nvSpPr>
        <p:spPr/>
        <p:txBody>
          <a:bodyPr/>
          <a:p>
            <a:fld id="{1EC9A897-2A12-45F1-8C10-00511732DA66}" type="slidenum">
              <a:t>7</a:t>
            </a:fld>
          </a:p>
        </p:txBody>
      </p:sp>
      <p:sp>
        <p:nvSpPr>
          <p:cNvPr id="5" name="PlaceHolder 4"/>
          <p:cNvSpPr>
            <a:spLocks noGrp="1"/>
          </p:cNvSpPr>
          <p:nvPr>
            <p:ph type="dt" idx="3"/>
          </p:nvPr>
        </p:nvSpPr>
        <p:spPr/>
        <p:txBody>
          <a:bodyPr/>
          <a:p>
            <a:fld id="{AB67FF9F-94EB-4D9C-A75C-A75DB27CB097}" type="datetime1">
              <a:rPr lang="en-IN"/>
              <a:t>17/12/2024</a:t>
            </a:fld>
          </a:p>
        </p:txBody>
      </p:sp>
    </p:spTree>
  </p:cSld>
  <mc:AlternateContent>
    <mc:Choice Requires="p14">
      <p:transition spd="slow" p14:dur="2000"/>
    </mc:Choice>
    <mc:Fallback>
      <p:transition spd="slow"/>
    </mc:Fallback>
  </mc:AlternateContent>
</p:sld>
</file>

<file path=ppt/slides/slide7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6" name="PlaceHolder 1"/>
          <p:cNvSpPr>
            <a:spLocks noGrp="1"/>
          </p:cNvSpPr>
          <p:nvPr>
            <p:ph type="title"/>
          </p:nvPr>
        </p:nvSpPr>
        <p:spPr>
          <a:xfrm>
            <a:off x="360000" y="180000"/>
            <a:ext cx="9357480" cy="47556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DDL Commands</a:t>
            </a:r>
            <a:endParaRPr b="0" lang="en-IN" sz="4400" spc="-1" strike="noStrike">
              <a:latin typeface="Arial"/>
            </a:endParaRPr>
          </a:p>
        </p:txBody>
      </p:sp>
      <p:sp>
        <p:nvSpPr>
          <p:cNvPr id="477" name="PlaceHolder 2"/>
          <p:cNvSpPr>
            <a:spLocks noGrp="1"/>
          </p:cNvSpPr>
          <p:nvPr>
            <p:ph/>
          </p:nvPr>
        </p:nvSpPr>
        <p:spPr>
          <a:xfrm>
            <a:off x="360000" y="900000"/>
            <a:ext cx="9357480" cy="359748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3200" spc="-1" strike="noStrike">
                <a:latin typeface="Arial"/>
              </a:rPr>
              <a:t>CREATE TABLE</a:t>
            </a:r>
            <a:endParaRPr b="0" lang="en-IN"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3200" spc="-1" strike="noStrike">
                <a:latin typeface="Arial"/>
              </a:rPr>
              <a:t>ALTER TABLE</a:t>
            </a:r>
            <a:endParaRPr b="0" lang="en-IN"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3200" spc="-1" strike="noStrike">
                <a:latin typeface="Arial"/>
              </a:rPr>
              <a:t>DROP TABLE &lt;table name&gt;</a:t>
            </a:r>
            <a:endParaRPr b="0" lang="en-IN"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3200" spc="-1" strike="noStrike">
                <a:latin typeface="Arial"/>
              </a:rPr>
              <a:t>RENAME TABLE old_name TO new_name</a:t>
            </a:r>
            <a:endParaRPr b="0" lang="en-IN"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3200" spc="-1" strike="noStrike">
                <a:latin typeface="Arial"/>
              </a:rPr>
              <a:t>TRUNCATE TABLE &lt;table name&gt;</a:t>
            </a:r>
            <a:endParaRPr b="0" lang="en-IN"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3200" spc="-1" strike="noStrike">
                <a:latin typeface="Arial"/>
              </a:rPr>
              <a:t> </a:t>
            </a:r>
            <a:endParaRPr b="0" lang="en-IN" sz="3200" spc="-1" strike="noStrike">
              <a:latin typeface="Arial"/>
            </a:endParaRPr>
          </a:p>
        </p:txBody>
      </p:sp>
      <p:sp>
        <p:nvSpPr>
          <p:cNvPr id="4" name="PlaceHolder 3"/>
          <p:cNvSpPr>
            <a:spLocks noGrp="1"/>
          </p:cNvSpPr>
          <p:nvPr>
            <p:ph type="sldNum" idx="11"/>
          </p:nvPr>
        </p:nvSpPr>
        <p:spPr/>
        <p:txBody>
          <a:bodyPr/>
          <a:p>
            <a:fld id="{5FFEDF9C-2E34-4AD5-8758-942B801CC02D}" type="slidenum">
              <a:t>70</a:t>
            </a:fld>
          </a:p>
        </p:txBody>
      </p:sp>
      <p:sp>
        <p:nvSpPr>
          <p:cNvPr id="5" name="PlaceHolder 4"/>
          <p:cNvSpPr>
            <a:spLocks noGrp="1"/>
          </p:cNvSpPr>
          <p:nvPr>
            <p:ph type="dt" idx="12"/>
          </p:nvPr>
        </p:nvSpPr>
        <p:spPr/>
        <p:txBody>
          <a:bodyPr/>
          <a:p>
            <a:fld id="{ED36D12F-940C-42D3-90B7-0FC66E971212}" type="datetime1">
              <a:rPr lang="en-IN"/>
              <a:t>17/12/2024</a:t>
            </a:fld>
          </a:p>
        </p:txBody>
      </p:sp>
    </p:spTree>
  </p:cSld>
  <mc:AlternateContent>
    <mc:Choice Requires="p14">
      <p:transition spd="slow" p14:dur="2000"/>
    </mc:Choice>
    <mc:Fallback>
      <p:transition spd="slow"/>
    </mc:Fallback>
  </mc:AlternateContent>
</p:sld>
</file>

<file path=ppt/slides/slide7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8" name="PlaceHolder 1"/>
          <p:cNvSpPr>
            <a:spLocks noGrp="1"/>
          </p:cNvSpPr>
          <p:nvPr>
            <p:ph type="title"/>
          </p:nvPr>
        </p:nvSpPr>
        <p:spPr>
          <a:xfrm>
            <a:off x="360000" y="180000"/>
            <a:ext cx="9357480" cy="47556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Add table to Database</a:t>
            </a:r>
            <a:endParaRPr b="0" lang="en-IN" sz="4400" spc="-1" strike="noStrike">
              <a:latin typeface="Arial"/>
            </a:endParaRPr>
          </a:p>
        </p:txBody>
      </p:sp>
      <p:sp>
        <p:nvSpPr>
          <p:cNvPr id="479" name="PlaceHolder 2"/>
          <p:cNvSpPr>
            <a:spLocks noGrp="1"/>
          </p:cNvSpPr>
          <p:nvPr>
            <p:ph/>
          </p:nvPr>
        </p:nvSpPr>
        <p:spPr>
          <a:xfrm>
            <a:off x="360000" y="1080000"/>
            <a:ext cx="9357480" cy="359748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3200" spc="-1" strike="noStrike">
                <a:latin typeface="Arial"/>
              </a:rPr>
              <a:t>CREATE TABLE command.</a:t>
            </a:r>
            <a:endParaRPr b="0" lang="en-IN" sz="3200" spc="-1" strike="noStrike">
              <a:latin typeface="Arial"/>
            </a:endParaRPr>
          </a:p>
        </p:txBody>
      </p:sp>
      <p:sp>
        <p:nvSpPr>
          <p:cNvPr id="4" name="PlaceHolder 3"/>
          <p:cNvSpPr>
            <a:spLocks noGrp="1"/>
          </p:cNvSpPr>
          <p:nvPr>
            <p:ph type="sldNum" idx="11"/>
          </p:nvPr>
        </p:nvSpPr>
        <p:spPr/>
        <p:txBody>
          <a:bodyPr/>
          <a:p>
            <a:fld id="{EA5C8B3D-006E-4D1F-B691-53792887AA1E}" type="slidenum">
              <a:t>71</a:t>
            </a:fld>
          </a:p>
        </p:txBody>
      </p:sp>
      <p:sp>
        <p:nvSpPr>
          <p:cNvPr id="5" name="PlaceHolder 4"/>
          <p:cNvSpPr>
            <a:spLocks noGrp="1"/>
          </p:cNvSpPr>
          <p:nvPr>
            <p:ph type="dt" idx="12"/>
          </p:nvPr>
        </p:nvSpPr>
        <p:spPr/>
        <p:txBody>
          <a:bodyPr/>
          <a:p>
            <a:fld id="{B3BAA7BA-38FA-454B-AECB-995426B0D8C7}" type="datetime1">
              <a:rPr lang="en-IN"/>
              <a:t>17/12/2024</a:t>
            </a:fld>
          </a:p>
        </p:txBody>
      </p:sp>
    </p:spTree>
  </p:cSld>
  <mc:AlternateContent>
    <mc:Choice Requires="p14">
      <p:transition spd="slow" p14:dur="2000"/>
    </mc:Choice>
    <mc:Fallback>
      <p:transition spd="slow"/>
    </mc:Fallback>
  </mc:AlternateContent>
</p:sld>
</file>

<file path=ppt/slides/slide7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0" name="PlaceHolder 1"/>
          <p:cNvSpPr>
            <a:spLocks noGrp="1"/>
          </p:cNvSpPr>
          <p:nvPr>
            <p:ph type="title"/>
          </p:nvPr>
        </p:nvSpPr>
        <p:spPr>
          <a:xfrm>
            <a:off x="360000" y="180000"/>
            <a:ext cx="9357480" cy="47556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Describe Table</a:t>
            </a:r>
            <a:endParaRPr b="0" lang="en-IN" sz="4400" spc="-1" strike="noStrike">
              <a:latin typeface="Arial"/>
            </a:endParaRPr>
          </a:p>
        </p:txBody>
      </p:sp>
      <p:sp>
        <p:nvSpPr>
          <p:cNvPr id="481" name="PlaceHolder 2"/>
          <p:cNvSpPr>
            <a:spLocks noGrp="1"/>
          </p:cNvSpPr>
          <p:nvPr>
            <p:ph/>
          </p:nvPr>
        </p:nvSpPr>
        <p:spPr>
          <a:xfrm>
            <a:off x="360000" y="1080000"/>
            <a:ext cx="9357480" cy="359748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3200" spc="-1" strike="noStrike">
                <a:latin typeface="Arial"/>
              </a:rPr>
              <a:t>DESC &lt;table_name&gt;</a:t>
            </a:r>
            <a:endParaRPr b="0" lang="en-IN" sz="3200" spc="-1" strike="noStrike">
              <a:latin typeface="Arial"/>
            </a:endParaRPr>
          </a:p>
        </p:txBody>
      </p:sp>
      <p:sp>
        <p:nvSpPr>
          <p:cNvPr id="4" name="PlaceHolder 3"/>
          <p:cNvSpPr>
            <a:spLocks noGrp="1"/>
          </p:cNvSpPr>
          <p:nvPr>
            <p:ph type="sldNum" idx="11"/>
          </p:nvPr>
        </p:nvSpPr>
        <p:spPr/>
        <p:txBody>
          <a:bodyPr/>
          <a:p>
            <a:fld id="{38B90C71-7EDA-4629-BD35-EB79376C7E38}" type="slidenum">
              <a:t>72</a:t>
            </a:fld>
          </a:p>
        </p:txBody>
      </p:sp>
      <p:sp>
        <p:nvSpPr>
          <p:cNvPr id="5" name="PlaceHolder 4"/>
          <p:cNvSpPr>
            <a:spLocks noGrp="1"/>
          </p:cNvSpPr>
          <p:nvPr>
            <p:ph type="dt" idx="12"/>
          </p:nvPr>
        </p:nvSpPr>
        <p:spPr/>
        <p:txBody>
          <a:bodyPr/>
          <a:p>
            <a:fld id="{50935601-92EB-4B77-98FC-42AA7B544BFE}" type="datetime1">
              <a:rPr lang="en-IN"/>
              <a:t>17/12/2024</a:t>
            </a:fld>
          </a:p>
        </p:txBody>
      </p:sp>
    </p:spTree>
  </p:cSld>
  <mc:AlternateContent>
    <mc:Choice Requires="p14">
      <p:transition spd="slow" p14:dur="2000"/>
    </mc:Choice>
    <mc:Fallback>
      <p:transition spd="slow"/>
    </mc:Fallback>
  </mc:AlternateContent>
</p:sld>
</file>

<file path=ppt/slides/slide7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2" name="PlaceHolder 1"/>
          <p:cNvSpPr>
            <a:spLocks noGrp="1"/>
          </p:cNvSpPr>
          <p:nvPr>
            <p:ph type="title"/>
          </p:nvPr>
        </p:nvSpPr>
        <p:spPr>
          <a:xfrm>
            <a:off x="360000" y="180000"/>
            <a:ext cx="9357480" cy="47556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Alter Table</a:t>
            </a:r>
            <a:endParaRPr b="0" lang="en-IN" sz="4400" spc="-1" strike="noStrike">
              <a:latin typeface="Arial"/>
            </a:endParaRPr>
          </a:p>
        </p:txBody>
      </p:sp>
      <p:sp>
        <p:nvSpPr>
          <p:cNvPr id="483" name="PlaceHolder 2"/>
          <p:cNvSpPr>
            <a:spLocks noGrp="1"/>
          </p:cNvSpPr>
          <p:nvPr>
            <p:ph/>
          </p:nvPr>
        </p:nvSpPr>
        <p:spPr>
          <a:xfrm>
            <a:off x="360000" y="1080000"/>
            <a:ext cx="9357480" cy="359748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3200" spc="-1" strike="noStrike">
                <a:latin typeface="Arial"/>
              </a:rPr>
              <a:t>Alters the table structure using Alter table command. </a:t>
            </a:r>
            <a:endParaRPr b="0" lang="en-IN"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3200" spc="-1" strike="noStrike">
                <a:latin typeface="Arial"/>
              </a:rPr>
              <a:t>For adding a column in the table</a:t>
            </a:r>
            <a:endParaRPr b="0" lang="en-IN"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3200" spc="-1" strike="noStrike">
                <a:latin typeface="Arial"/>
              </a:rPr>
              <a:t> </a:t>
            </a:r>
            <a:endParaRPr b="0" lang="en-IN" sz="3200" spc="-1" strike="noStrike">
              <a:latin typeface="Arial"/>
            </a:endParaRPr>
          </a:p>
        </p:txBody>
      </p:sp>
      <p:pic>
        <p:nvPicPr>
          <p:cNvPr id="484" name="" descr=""/>
          <p:cNvPicPr/>
          <p:nvPr/>
        </p:nvPicPr>
        <p:blipFill>
          <a:blip r:embed="rId1"/>
          <a:stretch/>
        </p:blipFill>
        <p:spPr>
          <a:xfrm>
            <a:off x="1080000" y="2880000"/>
            <a:ext cx="3823560" cy="653400"/>
          </a:xfrm>
          <a:prstGeom prst="rect">
            <a:avLst/>
          </a:prstGeom>
          <a:ln w="0">
            <a:noFill/>
          </a:ln>
        </p:spPr>
      </p:pic>
      <p:sp>
        <p:nvSpPr>
          <p:cNvPr id="4" name="PlaceHolder 3"/>
          <p:cNvSpPr>
            <a:spLocks noGrp="1"/>
          </p:cNvSpPr>
          <p:nvPr>
            <p:ph type="sldNum" idx="11"/>
          </p:nvPr>
        </p:nvSpPr>
        <p:spPr/>
        <p:txBody>
          <a:bodyPr/>
          <a:p>
            <a:fld id="{0C81CA7E-FC2C-4AE8-A0B2-5BF33073AD17}" type="slidenum">
              <a:t>73</a:t>
            </a:fld>
          </a:p>
        </p:txBody>
      </p:sp>
      <p:sp>
        <p:nvSpPr>
          <p:cNvPr id="5" name="PlaceHolder 4"/>
          <p:cNvSpPr>
            <a:spLocks noGrp="1"/>
          </p:cNvSpPr>
          <p:nvPr>
            <p:ph type="dt" idx="12"/>
          </p:nvPr>
        </p:nvSpPr>
        <p:spPr/>
        <p:txBody>
          <a:bodyPr/>
          <a:p>
            <a:fld id="{749E75E4-EE99-4C26-8E25-3D1AC1417437}" type="datetime1">
              <a:rPr lang="en-IN"/>
              <a:t>17/12/2024</a:t>
            </a:fld>
          </a:p>
        </p:txBody>
      </p:sp>
    </p:spTree>
  </p:cSld>
  <mc:AlternateContent>
    <mc:Choice Requires="p14">
      <p:transition spd="slow" p14:dur="2000"/>
    </mc:Choice>
    <mc:Fallback>
      <p:transition spd="slow"/>
    </mc:Fallback>
  </mc:AlternateContent>
</p:sld>
</file>

<file path=ppt/slides/slide7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5" name="PlaceHolder 1"/>
          <p:cNvSpPr>
            <a:spLocks noGrp="1"/>
          </p:cNvSpPr>
          <p:nvPr>
            <p:ph type="title"/>
          </p:nvPr>
        </p:nvSpPr>
        <p:spPr>
          <a:xfrm>
            <a:off x="360000" y="180000"/>
            <a:ext cx="9357480" cy="47556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Modify and Drop Clause</a:t>
            </a:r>
            <a:endParaRPr b="0" lang="en-IN" sz="4400" spc="-1" strike="noStrike">
              <a:latin typeface="Arial"/>
            </a:endParaRPr>
          </a:p>
        </p:txBody>
      </p:sp>
      <p:sp>
        <p:nvSpPr>
          <p:cNvPr id="486" name="PlaceHolder 2"/>
          <p:cNvSpPr>
            <a:spLocks noGrp="1"/>
          </p:cNvSpPr>
          <p:nvPr>
            <p:ph/>
          </p:nvPr>
        </p:nvSpPr>
        <p:spPr>
          <a:xfrm>
            <a:off x="360000" y="1080000"/>
            <a:ext cx="9357480" cy="359748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3200" spc="-1" strike="noStrike">
                <a:latin typeface="Arial"/>
              </a:rPr>
              <a:t>For modifying a column in the table</a:t>
            </a:r>
            <a:endParaRPr b="0" lang="en-IN"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3200" spc="-1" strike="noStrike">
                <a:latin typeface="Arial"/>
              </a:rPr>
              <a:t> </a:t>
            </a:r>
            <a:endParaRPr b="0" lang="en-IN"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3200" spc="-1" strike="noStrike">
                <a:latin typeface="Arial"/>
              </a:rPr>
              <a:t> </a:t>
            </a:r>
            <a:endParaRPr b="0" lang="en-IN"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3200" spc="-1" strike="noStrike">
                <a:latin typeface="Arial"/>
              </a:rPr>
              <a:t>For Dropping a column</a:t>
            </a:r>
            <a:endParaRPr b="0" lang="en-IN"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3200" spc="-1" strike="noStrike">
                <a:latin typeface="Arial"/>
              </a:rPr>
              <a:t> </a:t>
            </a:r>
            <a:endParaRPr b="0" lang="en-IN"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3200" spc="-1" strike="noStrike">
                <a:latin typeface="Arial"/>
              </a:rPr>
              <a:t> </a:t>
            </a:r>
            <a:endParaRPr b="0" lang="en-IN" sz="3200" spc="-1" strike="noStrike">
              <a:latin typeface="Arial"/>
            </a:endParaRPr>
          </a:p>
        </p:txBody>
      </p:sp>
      <p:pic>
        <p:nvPicPr>
          <p:cNvPr id="487" name="" descr=""/>
          <p:cNvPicPr/>
          <p:nvPr/>
        </p:nvPicPr>
        <p:blipFill>
          <a:blip r:embed="rId1"/>
          <a:stretch/>
        </p:blipFill>
        <p:spPr>
          <a:xfrm>
            <a:off x="1005480" y="1620000"/>
            <a:ext cx="3313080" cy="737280"/>
          </a:xfrm>
          <a:prstGeom prst="rect">
            <a:avLst/>
          </a:prstGeom>
          <a:ln w="0">
            <a:noFill/>
          </a:ln>
        </p:spPr>
      </p:pic>
      <p:pic>
        <p:nvPicPr>
          <p:cNvPr id="488" name="" descr=""/>
          <p:cNvPicPr/>
          <p:nvPr/>
        </p:nvPicPr>
        <p:blipFill>
          <a:blip r:embed="rId2"/>
          <a:stretch/>
        </p:blipFill>
        <p:spPr>
          <a:xfrm>
            <a:off x="900000" y="3780000"/>
            <a:ext cx="2223360" cy="660960"/>
          </a:xfrm>
          <a:prstGeom prst="rect">
            <a:avLst/>
          </a:prstGeom>
          <a:ln w="0">
            <a:noFill/>
          </a:ln>
        </p:spPr>
      </p:pic>
      <p:sp>
        <p:nvSpPr>
          <p:cNvPr id="4" name="PlaceHolder 3"/>
          <p:cNvSpPr>
            <a:spLocks noGrp="1"/>
          </p:cNvSpPr>
          <p:nvPr>
            <p:ph type="sldNum" idx="11"/>
          </p:nvPr>
        </p:nvSpPr>
        <p:spPr/>
        <p:txBody>
          <a:bodyPr/>
          <a:p>
            <a:fld id="{A787C047-22D0-4C64-AE26-82C2499557DE}" type="slidenum">
              <a:t>74</a:t>
            </a:fld>
          </a:p>
        </p:txBody>
      </p:sp>
      <p:sp>
        <p:nvSpPr>
          <p:cNvPr id="5" name="PlaceHolder 4"/>
          <p:cNvSpPr>
            <a:spLocks noGrp="1"/>
          </p:cNvSpPr>
          <p:nvPr>
            <p:ph type="dt" idx="12"/>
          </p:nvPr>
        </p:nvSpPr>
        <p:spPr/>
        <p:txBody>
          <a:bodyPr/>
          <a:p>
            <a:fld id="{24946940-16A9-438C-A517-CFDAFE0120EB}" type="datetime1">
              <a:rPr lang="en-IN"/>
              <a:t>17/12/2024</a:t>
            </a:fld>
          </a:p>
        </p:txBody>
      </p:sp>
    </p:spTree>
  </p:cSld>
  <mc:AlternateContent>
    <mc:Choice Requires="p14">
      <p:transition spd="slow" p14:dur="2000"/>
    </mc:Choice>
    <mc:Fallback>
      <p:transition spd="slow"/>
    </mc:Fallback>
  </mc:AlternateContent>
</p:sld>
</file>

<file path=ppt/slides/slide7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9" name="PlaceHolder 1"/>
          <p:cNvSpPr>
            <a:spLocks noGrp="1"/>
          </p:cNvSpPr>
          <p:nvPr>
            <p:ph type="title"/>
          </p:nvPr>
        </p:nvSpPr>
        <p:spPr>
          <a:xfrm>
            <a:off x="360000" y="180000"/>
            <a:ext cx="9357480" cy="47556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Data manipulation</a:t>
            </a:r>
            <a:endParaRPr b="0" lang="en-IN" sz="4400" spc="-1" strike="noStrike">
              <a:latin typeface="Arial"/>
            </a:endParaRPr>
          </a:p>
        </p:txBody>
      </p:sp>
      <p:sp>
        <p:nvSpPr>
          <p:cNvPr id="490" name="PlaceHolder 2"/>
          <p:cNvSpPr>
            <a:spLocks noGrp="1"/>
          </p:cNvSpPr>
          <p:nvPr>
            <p:ph/>
          </p:nvPr>
        </p:nvSpPr>
        <p:spPr>
          <a:xfrm>
            <a:off x="360000" y="1080000"/>
            <a:ext cx="9357480" cy="359748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2400" spc="-1" strike="noStrike">
                <a:latin typeface="Arial"/>
              </a:rPr>
              <a:t>SELECT, INSERT, UPDATE, DELETE  are considered for Data manipulation Language commands.</a:t>
            </a:r>
            <a:endParaRPr b="0" lang="en-IN" sz="2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400" spc="-1" strike="noStrike">
                <a:latin typeface="Arial"/>
              </a:rPr>
              <a:t>INSERT INTO &lt;TABLE&gt; Values (...);</a:t>
            </a:r>
            <a:endParaRPr b="0" lang="en-IN" sz="2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400" spc="-1" strike="noStrike">
                <a:latin typeface="Arial"/>
              </a:rPr>
              <a:t>INSERT INTO &lt;TABLE&gt; (Fields) VALUES (...)</a:t>
            </a:r>
            <a:endParaRPr b="0" lang="en-IN" sz="2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400" spc="-1" strike="noStrike">
                <a:latin typeface="Arial"/>
              </a:rPr>
              <a:t>INSERT INTO &lt;table&gt; VALUES (DEFAULT,...)</a:t>
            </a:r>
            <a:endParaRPr b="0" lang="en-IN" sz="2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400" spc="-1" strike="noStrike">
                <a:latin typeface="Arial"/>
              </a:rPr>
              <a:t>INSERT INTO &lt;table&gt; VALUES (NULL,...)</a:t>
            </a:r>
            <a:endParaRPr b="0" lang="en-IN" sz="2400" spc="-1" strike="noStrike">
              <a:latin typeface="Arial"/>
            </a:endParaRPr>
          </a:p>
        </p:txBody>
      </p:sp>
      <p:sp>
        <p:nvSpPr>
          <p:cNvPr id="4" name="PlaceHolder 3"/>
          <p:cNvSpPr>
            <a:spLocks noGrp="1"/>
          </p:cNvSpPr>
          <p:nvPr>
            <p:ph type="sldNum" idx="11"/>
          </p:nvPr>
        </p:nvSpPr>
        <p:spPr/>
        <p:txBody>
          <a:bodyPr/>
          <a:p>
            <a:fld id="{60A5D5C9-93AD-4FD2-B833-9DC9AFF8932D}" type="slidenum">
              <a:t>75</a:t>
            </a:fld>
          </a:p>
        </p:txBody>
      </p:sp>
      <p:sp>
        <p:nvSpPr>
          <p:cNvPr id="5" name="PlaceHolder 4"/>
          <p:cNvSpPr>
            <a:spLocks noGrp="1"/>
          </p:cNvSpPr>
          <p:nvPr>
            <p:ph type="dt" idx="12"/>
          </p:nvPr>
        </p:nvSpPr>
        <p:spPr/>
        <p:txBody>
          <a:bodyPr/>
          <a:p>
            <a:fld id="{8B02AA2F-9A51-41B0-912C-D655356D50A9}" type="datetime1">
              <a:rPr lang="en-IN"/>
              <a:t>17/12/2024</a:t>
            </a:fld>
          </a:p>
        </p:txBody>
      </p:sp>
    </p:spTree>
  </p:cSld>
  <mc:AlternateContent>
    <mc:Choice Requires="p14">
      <p:transition spd="slow" p14:dur="2000"/>
    </mc:Choice>
    <mc:Fallback>
      <p:transition spd="slow"/>
    </mc:Fallback>
  </mc:AlternateContent>
</p:sld>
</file>

<file path=ppt/slides/slide7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1" name="PlaceHolder 1"/>
          <p:cNvSpPr>
            <a:spLocks noGrp="1"/>
          </p:cNvSpPr>
          <p:nvPr>
            <p:ph type="title"/>
          </p:nvPr>
        </p:nvSpPr>
        <p:spPr>
          <a:xfrm>
            <a:off x="360000" y="180000"/>
            <a:ext cx="9357480" cy="47556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INSERT date field</a:t>
            </a:r>
            <a:endParaRPr b="0" lang="en-IN" sz="4400" spc="-1" strike="noStrike">
              <a:latin typeface="Arial"/>
            </a:endParaRPr>
          </a:p>
        </p:txBody>
      </p:sp>
      <p:pic>
        <p:nvPicPr>
          <p:cNvPr id="492" name="" descr=""/>
          <p:cNvPicPr/>
          <p:nvPr/>
        </p:nvPicPr>
        <p:blipFill>
          <a:blip r:embed="rId1"/>
          <a:stretch/>
        </p:blipFill>
        <p:spPr>
          <a:xfrm>
            <a:off x="360000" y="744120"/>
            <a:ext cx="3549240" cy="874440"/>
          </a:xfrm>
          <a:prstGeom prst="rect">
            <a:avLst/>
          </a:prstGeom>
          <a:ln w="0">
            <a:noFill/>
          </a:ln>
        </p:spPr>
      </p:pic>
      <p:pic>
        <p:nvPicPr>
          <p:cNvPr id="493" name="" descr=""/>
          <p:cNvPicPr/>
          <p:nvPr/>
        </p:nvPicPr>
        <p:blipFill>
          <a:blip r:embed="rId2"/>
          <a:stretch/>
        </p:blipFill>
        <p:spPr>
          <a:xfrm>
            <a:off x="360000" y="1781280"/>
            <a:ext cx="3846600" cy="737280"/>
          </a:xfrm>
          <a:prstGeom prst="rect">
            <a:avLst/>
          </a:prstGeom>
          <a:ln w="0">
            <a:noFill/>
          </a:ln>
        </p:spPr>
      </p:pic>
      <p:pic>
        <p:nvPicPr>
          <p:cNvPr id="494" name="" descr=""/>
          <p:cNvPicPr/>
          <p:nvPr/>
        </p:nvPicPr>
        <p:blipFill>
          <a:blip r:embed="rId3"/>
          <a:stretch/>
        </p:blipFill>
        <p:spPr>
          <a:xfrm>
            <a:off x="360000" y="2838600"/>
            <a:ext cx="3503520" cy="759960"/>
          </a:xfrm>
          <a:prstGeom prst="rect">
            <a:avLst/>
          </a:prstGeom>
          <a:ln w="0">
            <a:noFill/>
          </a:ln>
        </p:spPr>
      </p:pic>
      <p:sp>
        <p:nvSpPr>
          <p:cNvPr id="3" name="PlaceHolder 2"/>
          <p:cNvSpPr>
            <a:spLocks noGrp="1"/>
          </p:cNvSpPr>
          <p:nvPr>
            <p:ph type="sldNum" idx="11"/>
          </p:nvPr>
        </p:nvSpPr>
        <p:spPr/>
        <p:txBody>
          <a:bodyPr/>
          <a:p>
            <a:fld id="{F586D83D-9682-4652-B055-523B7A7C8930}" type="slidenum">
              <a:t>76</a:t>
            </a:fld>
          </a:p>
        </p:txBody>
      </p:sp>
      <p:sp>
        <p:nvSpPr>
          <p:cNvPr id="4" name="PlaceHolder 3"/>
          <p:cNvSpPr>
            <a:spLocks noGrp="1"/>
          </p:cNvSpPr>
          <p:nvPr>
            <p:ph type="dt" idx="12"/>
          </p:nvPr>
        </p:nvSpPr>
        <p:spPr/>
        <p:txBody>
          <a:bodyPr/>
          <a:p>
            <a:fld id="{33F93698-DC5E-4FB2-B7BD-83B0F62DC1BC}" type="datetime1">
              <a:rPr lang="en-IN"/>
              <a:t>17/12/2024</a:t>
            </a:fld>
          </a:p>
        </p:txBody>
      </p:sp>
    </p:spTree>
  </p:cSld>
  <mc:AlternateContent>
    <mc:Choice Requires="p14">
      <p:transition spd="slow" p14:dur="2000"/>
    </mc:Choice>
    <mc:Fallback>
      <p:transition spd="slow"/>
    </mc:Fallback>
  </mc:AlternateContent>
</p:sld>
</file>

<file path=ppt/slides/slide7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5" name="PlaceHolder 1"/>
          <p:cNvSpPr>
            <a:spLocks noGrp="1"/>
          </p:cNvSpPr>
          <p:nvPr>
            <p:ph type="title"/>
          </p:nvPr>
        </p:nvSpPr>
        <p:spPr>
          <a:xfrm>
            <a:off x="360000" y="180000"/>
            <a:ext cx="9357480" cy="47556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Data manipulation</a:t>
            </a:r>
            <a:endParaRPr b="0" lang="en-IN" sz="4400" spc="-1" strike="noStrike">
              <a:latin typeface="Arial"/>
            </a:endParaRPr>
          </a:p>
        </p:txBody>
      </p:sp>
      <p:sp>
        <p:nvSpPr>
          <p:cNvPr id="496" name="PlaceHolder 2"/>
          <p:cNvSpPr>
            <a:spLocks noGrp="1"/>
          </p:cNvSpPr>
          <p:nvPr>
            <p:ph/>
          </p:nvPr>
        </p:nvSpPr>
        <p:spPr>
          <a:xfrm>
            <a:off x="360000" y="1080000"/>
            <a:ext cx="9357480" cy="359748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3200" spc="-1" strike="noStrike">
                <a:latin typeface="Arial"/>
              </a:rPr>
              <a:t>UPDATE &lt;table name&gt; SET value where &lt;condition&gt;</a:t>
            </a:r>
            <a:endParaRPr b="0" lang="en-IN"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3200" spc="-1" strike="noStrike">
                <a:latin typeface="Arial"/>
              </a:rPr>
              <a:t>DELETE FROM &lt;table&gt;  WHERE &lt;condition&gt;</a:t>
            </a:r>
            <a:endParaRPr b="0" lang="en-IN"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3200" spc="-1" strike="noStrike">
                <a:latin typeface="Arial"/>
              </a:rPr>
              <a:t>DELETE FROM &lt;table&gt; --&gt;Deletes all the rows.</a:t>
            </a:r>
            <a:endParaRPr b="0" lang="en-IN" sz="3200" spc="-1" strike="noStrike">
              <a:latin typeface="Arial"/>
            </a:endParaRPr>
          </a:p>
        </p:txBody>
      </p:sp>
      <p:sp>
        <p:nvSpPr>
          <p:cNvPr id="4" name="PlaceHolder 3"/>
          <p:cNvSpPr>
            <a:spLocks noGrp="1"/>
          </p:cNvSpPr>
          <p:nvPr>
            <p:ph type="sldNum" idx="11"/>
          </p:nvPr>
        </p:nvSpPr>
        <p:spPr/>
        <p:txBody>
          <a:bodyPr/>
          <a:p>
            <a:fld id="{2890E62E-40AF-4E46-8A55-B26A628DF1A3}" type="slidenum">
              <a:t>77</a:t>
            </a:fld>
          </a:p>
        </p:txBody>
      </p:sp>
      <p:sp>
        <p:nvSpPr>
          <p:cNvPr id="5" name="PlaceHolder 4"/>
          <p:cNvSpPr>
            <a:spLocks noGrp="1"/>
          </p:cNvSpPr>
          <p:nvPr>
            <p:ph type="dt" idx="12"/>
          </p:nvPr>
        </p:nvSpPr>
        <p:spPr/>
        <p:txBody>
          <a:bodyPr/>
          <a:p>
            <a:fld id="{439326F3-86A7-4FD7-B229-34468745FDF0}" type="datetime1">
              <a:rPr lang="en-IN"/>
              <a:t>17/12/2024</a:t>
            </a:fld>
          </a:p>
        </p:txBody>
      </p:sp>
    </p:spTree>
  </p:cSld>
  <mc:AlternateContent>
    <mc:Choice Requires="p14">
      <p:transition spd="slow" p14:dur="2000"/>
    </mc:Choice>
    <mc:Fallback>
      <p:transition spd="slow"/>
    </mc:Fallback>
  </mc:AlternateContent>
</p:sld>
</file>

<file path=ppt/slides/slide7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7" name="PlaceHolder 1"/>
          <p:cNvSpPr>
            <a:spLocks noGrp="1"/>
          </p:cNvSpPr>
          <p:nvPr>
            <p:ph type="title"/>
          </p:nvPr>
        </p:nvSpPr>
        <p:spPr>
          <a:xfrm>
            <a:off x="360000" y="180000"/>
            <a:ext cx="9357480" cy="47556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Database schema</a:t>
            </a:r>
            <a:endParaRPr b="0" lang="en-IN" sz="4400" spc="-1" strike="noStrike">
              <a:latin typeface="Arial"/>
            </a:endParaRPr>
          </a:p>
        </p:txBody>
      </p:sp>
      <p:sp>
        <p:nvSpPr>
          <p:cNvPr id="498" name="PlaceHolder 2"/>
          <p:cNvSpPr>
            <a:spLocks noGrp="1"/>
          </p:cNvSpPr>
          <p:nvPr>
            <p:ph/>
          </p:nvPr>
        </p:nvSpPr>
        <p:spPr>
          <a:xfrm>
            <a:off x="360000" y="1080000"/>
            <a:ext cx="9357480" cy="359748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3200" spc="-1" strike="noStrike">
                <a:latin typeface="Arial"/>
              </a:rPr>
              <a:t>CREATE DATABASE</a:t>
            </a:r>
            <a:endParaRPr b="0" lang="en-IN"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3200" spc="-1" strike="noStrike">
                <a:latin typeface="Arial"/>
              </a:rPr>
              <a:t>CREATE TABLE</a:t>
            </a:r>
            <a:endParaRPr b="0" lang="en-IN"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3200" spc="-1" strike="noStrike">
                <a:latin typeface="Arial"/>
              </a:rPr>
              <a:t>ALTER TABLE</a:t>
            </a:r>
            <a:endParaRPr b="0" lang="en-IN"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3200" spc="-1" strike="noStrike">
                <a:latin typeface="Arial"/>
              </a:rPr>
              <a:t>SHOW TABLES</a:t>
            </a:r>
            <a:endParaRPr b="0" lang="en-IN"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3200" spc="-1" strike="noStrike">
                <a:latin typeface="Arial"/>
              </a:rPr>
              <a:t>DESC &lt;TABLE NAME&gt;</a:t>
            </a:r>
            <a:endParaRPr b="0" lang="en-IN" sz="3200" spc="-1" strike="noStrike">
              <a:latin typeface="Arial"/>
            </a:endParaRPr>
          </a:p>
        </p:txBody>
      </p:sp>
      <p:sp>
        <p:nvSpPr>
          <p:cNvPr id="4" name="PlaceHolder 3"/>
          <p:cNvSpPr>
            <a:spLocks noGrp="1"/>
          </p:cNvSpPr>
          <p:nvPr>
            <p:ph type="sldNum" idx="11"/>
          </p:nvPr>
        </p:nvSpPr>
        <p:spPr/>
        <p:txBody>
          <a:bodyPr/>
          <a:p>
            <a:fld id="{CC5CF8BB-42CA-41D9-93B4-9BB747F9DCEA}" type="slidenum">
              <a:t>78</a:t>
            </a:fld>
          </a:p>
        </p:txBody>
      </p:sp>
      <p:sp>
        <p:nvSpPr>
          <p:cNvPr id="5" name="PlaceHolder 4"/>
          <p:cNvSpPr>
            <a:spLocks noGrp="1"/>
          </p:cNvSpPr>
          <p:nvPr>
            <p:ph type="dt" idx="12"/>
          </p:nvPr>
        </p:nvSpPr>
        <p:spPr/>
        <p:txBody>
          <a:bodyPr/>
          <a:p>
            <a:fld id="{57EBE4B0-73C5-492B-B52A-60736604D246}" type="datetime1">
              <a:rPr lang="en-IN"/>
              <a:t>17/12/2024</a:t>
            </a:fld>
          </a:p>
        </p:txBody>
      </p:sp>
    </p:spTree>
  </p:cSld>
  <mc:AlternateContent>
    <mc:Choice Requires="p14">
      <p:transition spd="slow" p14:dur="2000"/>
    </mc:Choice>
    <mc:Fallback>
      <p:transition spd="slow"/>
    </mc:Fallback>
  </mc:AlternateContent>
</p:sld>
</file>

<file path=ppt/slides/slide7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9" name="PlaceHolder 1"/>
          <p:cNvSpPr>
            <a:spLocks noGrp="1"/>
          </p:cNvSpPr>
          <p:nvPr>
            <p:ph type="title"/>
          </p:nvPr>
        </p:nvSpPr>
        <p:spPr>
          <a:xfrm>
            <a:off x="360000" y="180000"/>
            <a:ext cx="9357480" cy="47556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Import Data</a:t>
            </a:r>
            <a:endParaRPr b="0" lang="en-IN" sz="4400" spc="-1" strike="noStrike">
              <a:latin typeface="Arial"/>
            </a:endParaRPr>
          </a:p>
        </p:txBody>
      </p:sp>
      <p:sp>
        <p:nvSpPr>
          <p:cNvPr id="500" name="PlaceHolder 2"/>
          <p:cNvSpPr>
            <a:spLocks noGrp="1"/>
          </p:cNvSpPr>
          <p:nvPr>
            <p:ph/>
          </p:nvPr>
        </p:nvSpPr>
        <p:spPr>
          <a:xfrm>
            <a:off x="360000" y="1080000"/>
            <a:ext cx="9357480" cy="359748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3200" spc="-1" strike="noStrike">
                <a:latin typeface="Arial"/>
              </a:rPr>
              <a:t>Data can be imported to mysql from csv or xls file.</a:t>
            </a:r>
            <a:endParaRPr b="0" lang="en-IN" sz="3200" spc="-1" strike="noStrike">
              <a:latin typeface="Arial"/>
            </a:endParaRPr>
          </a:p>
        </p:txBody>
      </p:sp>
      <p:sp>
        <p:nvSpPr>
          <p:cNvPr id="4" name="PlaceHolder 3"/>
          <p:cNvSpPr>
            <a:spLocks noGrp="1"/>
          </p:cNvSpPr>
          <p:nvPr>
            <p:ph type="sldNum" idx="11"/>
          </p:nvPr>
        </p:nvSpPr>
        <p:spPr/>
        <p:txBody>
          <a:bodyPr/>
          <a:p>
            <a:fld id="{411515D9-CC56-42D6-9D57-57E45B9D1F7D}" type="slidenum">
              <a:t>79</a:t>
            </a:fld>
          </a:p>
        </p:txBody>
      </p:sp>
      <p:sp>
        <p:nvSpPr>
          <p:cNvPr id="5" name="PlaceHolder 4"/>
          <p:cNvSpPr>
            <a:spLocks noGrp="1"/>
          </p:cNvSpPr>
          <p:nvPr>
            <p:ph type="dt" idx="12"/>
          </p:nvPr>
        </p:nvSpPr>
        <p:spPr/>
        <p:txBody>
          <a:bodyPr/>
          <a:p>
            <a:fld id="{07C19E00-1F80-4F73-A4AD-30CFAD6DB589}" type="datetime1">
              <a:rPr lang="en-IN"/>
              <a:t>17/12/2024</a:t>
            </a:fld>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5" name="PlaceHolder 1"/>
          <p:cNvSpPr>
            <a:spLocks noGrp="1"/>
          </p:cNvSpPr>
          <p:nvPr>
            <p:ph type="title"/>
          </p:nvPr>
        </p:nvSpPr>
        <p:spPr>
          <a:xfrm>
            <a:off x="360000" y="180000"/>
            <a:ext cx="9357480" cy="47556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Requirements Analysis</a:t>
            </a:r>
            <a:endParaRPr b="0" lang="en-IN" sz="3300" spc="-1" strike="noStrike">
              <a:latin typeface="Arial"/>
            </a:endParaRPr>
          </a:p>
        </p:txBody>
      </p:sp>
      <p:sp>
        <p:nvSpPr>
          <p:cNvPr id="316" name="PlaceHolder 2"/>
          <p:cNvSpPr>
            <a:spLocks noGrp="1"/>
          </p:cNvSpPr>
          <p:nvPr>
            <p:ph/>
          </p:nvPr>
        </p:nvSpPr>
        <p:spPr>
          <a:xfrm>
            <a:off x="360000" y="1080000"/>
            <a:ext cx="9357480" cy="3597480"/>
          </a:xfrm>
          <a:prstGeom prst="rect">
            <a:avLst/>
          </a:prstGeom>
          <a:noFill/>
          <a:ln w="0">
            <a:noFill/>
          </a:ln>
        </p:spPr>
        <p:txBody>
          <a:bodyPr lIns="0" rIns="0" tIns="0" bIns="0" anchor="t">
            <a:noAutofit/>
          </a:bodyPr>
          <a:p>
            <a:pPr marL="432000" indent="-324000">
              <a:lnSpc>
                <a:spcPct val="100000"/>
              </a:lnSpc>
              <a:spcBef>
                <a:spcPts val="1060"/>
              </a:spcBef>
              <a:buClr>
                <a:srgbClr val="77caee"/>
              </a:buClr>
              <a:buSzPct val="45000"/>
              <a:buFont typeface="Wingdings" charset="2"/>
              <a:buChar char=""/>
            </a:pPr>
            <a:r>
              <a:rPr b="0" lang="en-IN" sz="1800" spc="-1" strike="noStrike">
                <a:solidFill>
                  <a:srgbClr val="009bdd"/>
                </a:solidFill>
                <a:latin typeface="Arial"/>
              </a:rPr>
              <a:t>Prioritization of Requirements : Determine which requirements are most critical.</a:t>
            </a:r>
            <a:endParaRPr b="0" lang="en-IN" sz="18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1800" spc="-1" strike="noStrike">
                <a:solidFill>
                  <a:srgbClr val="009bdd"/>
                </a:solidFill>
                <a:latin typeface="Arial"/>
              </a:rPr>
              <a:t> </a:t>
            </a:r>
            <a:r>
              <a:rPr b="0" lang="en-IN" sz="1800" spc="-1" strike="noStrike">
                <a:solidFill>
                  <a:srgbClr val="009bdd"/>
                </a:solidFill>
                <a:latin typeface="Arial"/>
              </a:rPr>
              <a:t>Validation of Requirements : Ensure all requirements are accurate, complete, and aligned with business objectives.</a:t>
            </a:r>
            <a:endParaRPr b="0" lang="en-IN" sz="18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1800" spc="-1" strike="noStrike">
                <a:solidFill>
                  <a:srgbClr val="009bdd"/>
                </a:solidFill>
                <a:latin typeface="Arial"/>
              </a:rPr>
              <a:t>Deliverables : </a:t>
            </a:r>
            <a:endParaRPr b="0" lang="en-IN" sz="1800" spc="-1" strike="noStrike">
              <a:latin typeface="Arial"/>
            </a:endParaRPr>
          </a:p>
          <a:p>
            <a:pPr lvl="1" marL="864000" indent="-324000">
              <a:lnSpc>
                <a:spcPct val="100000"/>
              </a:lnSpc>
              <a:spcBef>
                <a:spcPts val="850"/>
              </a:spcBef>
              <a:buClr>
                <a:srgbClr val="77caee"/>
              </a:buClr>
              <a:buSzPct val="45000"/>
              <a:buFont typeface="Wingdings" charset="2"/>
              <a:buChar char=""/>
            </a:pPr>
            <a:r>
              <a:rPr b="0" lang="en-IN" sz="1800" spc="-1" strike="noStrike">
                <a:solidFill>
                  <a:srgbClr val="009bdd"/>
                </a:solidFill>
                <a:latin typeface="Arial"/>
              </a:rPr>
              <a:t>Software Requirements Specification (SRS): A formal document that consolidates all functional and non-functional requirements.</a:t>
            </a:r>
            <a:endParaRPr b="0" lang="en-IN" sz="18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1800" spc="-1" strike="noStrike">
                <a:solidFill>
                  <a:srgbClr val="009bdd"/>
                </a:solidFill>
                <a:latin typeface="Arial"/>
              </a:rPr>
              <a:t>Demonstrating the SRS document</a:t>
            </a:r>
            <a:endParaRPr b="0" lang="en-IN" sz="1800" spc="-1" strike="noStrike">
              <a:latin typeface="Arial"/>
            </a:endParaRPr>
          </a:p>
          <a:p>
            <a:pPr>
              <a:lnSpc>
                <a:spcPct val="100000"/>
              </a:lnSpc>
              <a:spcBef>
                <a:spcPts val="1060"/>
              </a:spcBef>
              <a:buNone/>
            </a:pPr>
            <a:endParaRPr b="0" lang="en-IN" sz="1800" spc="-1" strike="noStrike">
              <a:latin typeface="Arial"/>
            </a:endParaRPr>
          </a:p>
        </p:txBody>
      </p:sp>
      <p:sp>
        <p:nvSpPr>
          <p:cNvPr id="4" name="PlaceHolder 3"/>
          <p:cNvSpPr>
            <a:spLocks noGrp="1"/>
          </p:cNvSpPr>
          <p:nvPr>
            <p:ph type="sldNum" idx="2"/>
          </p:nvPr>
        </p:nvSpPr>
        <p:spPr/>
        <p:txBody>
          <a:bodyPr/>
          <a:p>
            <a:fld id="{9713CA42-E1F3-4EA5-B274-CA92B9E27431}" type="slidenum">
              <a:t>8</a:t>
            </a:fld>
          </a:p>
        </p:txBody>
      </p:sp>
      <p:sp>
        <p:nvSpPr>
          <p:cNvPr id="5" name="PlaceHolder 4"/>
          <p:cNvSpPr>
            <a:spLocks noGrp="1"/>
          </p:cNvSpPr>
          <p:nvPr>
            <p:ph type="dt" idx="3"/>
          </p:nvPr>
        </p:nvSpPr>
        <p:spPr/>
        <p:txBody>
          <a:bodyPr/>
          <a:p>
            <a:fld id="{2F926998-2A8B-4CD2-84E8-0ADD0412F36D}" type="datetime1">
              <a:rPr lang="en-IN"/>
              <a:t>17/12/2024</a:t>
            </a:fld>
          </a:p>
        </p:txBody>
      </p:sp>
    </p:spTree>
  </p:cSld>
  <mc:AlternateContent>
    <mc:Choice Requires="p14">
      <p:transition spd="slow" p14:dur="2000"/>
    </mc:Choice>
    <mc:Fallback>
      <p:transition spd="slow"/>
    </mc:Fallback>
  </mc:AlternateContent>
</p:sld>
</file>

<file path=ppt/slides/slide8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1" name="PlaceHolder 1"/>
          <p:cNvSpPr>
            <a:spLocks noGrp="1"/>
          </p:cNvSpPr>
          <p:nvPr>
            <p:ph type="title"/>
          </p:nvPr>
        </p:nvSpPr>
        <p:spPr>
          <a:xfrm>
            <a:off x="360000" y="180000"/>
            <a:ext cx="9357480" cy="47556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Query Clauses</a:t>
            </a:r>
            <a:endParaRPr b="0" lang="en-IN" sz="4400" spc="-1" strike="noStrike">
              <a:latin typeface="Arial"/>
            </a:endParaRPr>
          </a:p>
        </p:txBody>
      </p:sp>
      <p:sp>
        <p:nvSpPr>
          <p:cNvPr id="502" name="PlaceHolder 2"/>
          <p:cNvSpPr>
            <a:spLocks noGrp="1"/>
          </p:cNvSpPr>
          <p:nvPr>
            <p:ph/>
          </p:nvPr>
        </p:nvSpPr>
        <p:spPr>
          <a:xfrm>
            <a:off x="360000" y="1080000"/>
            <a:ext cx="9357480" cy="359748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3200" spc="-1" strike="noStrike">
                <a:latin typeface="Arial"/>
              </a:rPr>
              <a:t>All the select statements.</a:t>
            </a:r>
            <a:endParaRPr b="0" lang="en-IN"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3200" spc="-1" strike="noStrike">
                <a:latin typeface="Arial"/>
              </a:rPr>
              <a:t> </a:t>
            </a:r>
            <a:endParaRPr b="0" lang="en-IN" sz="3200" spc="-1" strike="noStrike">
              <a:latin typeface="Arial"/>
            </a:endParaRPr>
          </a:p>
        </p:txBody>
      </p:sp>
      <p:sp>
        <p:nvSpPr>
          <p:cNvPr id="4" name="PlaceHolder 3"/>
          <p:cNvSpPr>
            <a:spLocks noGrp="1"/>
          </p:cNvSpPr>
          <p:nvPr>
            <p:ph type="sldNum" idx="11"/>
          </p:nvPr>
        </p:nvSpPr>
        <p:spPr/>
        <p:txBody>
          <a:bodyPr/>
          <a:p>
            <a:fld id="{98E5B13C-2D59-4F17-9A32-55C0E1B6C979}" type="slidenum">
              <a:t>80</a:t>
            </a:fld>
          </a:p>
        </p:txBody>
      </p:sp>
      <p:sp>
        <p:nvSpPr>
          <p:cNvPr id="5" name="PlaceHolder 4"/>
          <p:cNvSpPr>
            <a:spLocks noGrp="1"/>
          </p:cNvSpPr>
          <p:nvPr>
            <p:ph type="dt" idx="12"/>
          </p:nvPr>
        </p:nvSpPr>
        <p:spPr/>
        <p:txBody>
          <a:bodyPr/>
          <a:p>
            <a:fld id="{82898F56-1921-4E22-B583-11C70029F47D}" type="datetime1">
              <a:rPr lang="en-IN"/>
              <a:t>17/12/2024</a:t>
            </a:fld>
          </a:p>
        </p:txBody>
      </p:sp>
    </p:spTree>
  </p:cSld>
  <mc:AlternateContent>
    <mc:Choice Requires="p14">
      <p:transition spd="slow" p14:dur="2000"/>
    </mc:Choice>
    <mc:Fallback>
      <p:transition spd="slow"/>
    </mc:Fallback>
  </mc:AlternateContent>
</p:sld>
</file>

<file path=ppt/slides/slide8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3" name="PlaceHolder 1"/>
          <p:cNvSpPr>
            <a:spLocks noGrp="1"/>
          </p:cNvSpPr>
          <p:nvPr>
            <p:ph type="title"/>
          </p:nvPr>
        </p:nvSpPr>
        <p:spPr>
          <a:xfrm>
            <a:off x="360000" y="180000"/>
            <a:ext cx="9357480" cy="47556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Column Alias</a:t>
            </a:r>
            <a:endParaRPr b="0" lang="en-IN" sz="4400" spc="-1" strike="noStrike">
              <a:latin typeface="Arial"/>
            </a:endParaRPr>
          </a:p>
        </p:txBody>
      </p:sp>
      <p:pic>
        <p:nvPicPr>
          <p:cNvPr id="504" name="" descr=""/>
          <p:cNvPicPr/>
          <p:nvPr/>
        </p:nvPicPr>
        <p:blipFill>
          <a:blip r:embed="rId1"/>
          <a:stretch/>
        </p:blipFill>
        <p:spPr>
          <a:xfrm>
            <a:off x="703440" y="1152720"/>
            <a:ext cx="4875120" cy="645840"/>
          </a:xfrm>
          <a:prstGeom prst="rect">
            <a:avLst/>
          </a:prstGeom>
          <a:ln w="0">
            <a:noFill/>
          </a:ln>
        </p:spPr>
      </p:pic>
      <p:sp>
        <p:nvSpPr>
          <p:cNvPr id="3" name="PlaceHolder 2"/>
          <p:cNvSpPr>
            <a:spLocks noGrp="1"/>
          </p:cNvSpPr>
          <p:nvPr>
            <p:ph type="sldNum" idx="11"/>
          </p:nvPr>
        </p:nvSpPr>
        <p:spPr/>
        <p:txBody>
          <a:bodyPr/>
          <a:p>
            <a:fld id="{05E83695-C595-4768-9265-AA18025FC801}" type="slidenum">
              <a:t>81</a:t>
            </a:fld>
          </a:p>
        </p:txBody>
      </p:sp>
      <p:sp>
        <p:nvSpPr>
          <p:cNvPr id="4" name="PlaceHolder 3"/>
          <p:cNvSpPr>
            <a:spLocks noGrp="1"/>
          </p:cNvSpPr>
          <p:nvPr>
            <p:ph type="dt" idx="12"/>
          </p:nvPr>
        </p:nvSpPr>
        <p:spPr/>
        <p:txBody>
          <a:bodyPr/>
          <a:p>
            <a:fld id="{4EE46B6B-4995-4845-B066-F393324F318C}" type="datetime1">
              <a:rPr lang="en-IN"/>
              <a:t>17/12/2024</a:t>
            </a:fld>
          </a:p>
        </p:txBody>
      </p:sp>
    </p:spTree>
  </p:cSld>
  <mc:AlternateContent>
    <mc:Choice Requires="p14">
      <p:transition spd="slow" p14:dur="2000"/>
    </mc:Choice>
    <mc:Fallback>
      <p:transition spd="slow"/>
    </mc:Fallback>
  </mc:AlternateContent>
</p:sld>
</file>

<file path=ppt/slides/slide8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5" name="PlaceHolder 1"/>
          <p:cNvSpPr>
            <a:spLocks noGrp="1"/>
          </p:cNvSpPr>
          <p:nvPr>
            <p:ph type="title"/>
          </p:nvPr>
        </p:nvSpPr>
        <p:spPr>
          <a:xfrm>
            <a:off x="360000" y="180000"/>
            <a:ext cx="9357480" cy="47556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Table Alias</a:t>
            </a:r>
            <a:endParaRPr b="0" lang="en-IN" sz="4400" spc="-1" strike="noStrike">
              <a:latin typeface="Arial"/>
            </a:endParaRPr>
          </a:p>
        </p:txBody>
      </p:sp>
      <p:sp>
        <p:nvSpPr>
          <p:cNvPr id="506" name="PlaceHolder 2"/>
          <p:cNvSpPr>
            <a:spLocks noGrp="1"/>
          </p:cNvSpPr>
          <p:nvPr>
            <p:ph/>
          </p:nvPr>
        </p:nvSpPr>
        <p:spPr>
          <a:xfrm>
            <a:off x="360000" y="1080000"/>
            <a:ext cx="9357480" cy="3597480"/>
          </a:xfrm>
          <a:prstGeom prst="rect">
            <a:avLst/>
          </a:prstGeom>
          <a:noFill/>
          <a:ln w="0">
            <a:noFill/>
          </a:ln>
        </p:spPr>
        <p:txBody>
          <a:bodyPr lIns="0" rIns="0" tIns="0" bIns="0" anchor="t">
            <a:noAutofit/>
          </a:bodyPr>
          <a:p>
            <a:pPr marL="432000" indent="-324000">
              <a:lnSpc>
                <a:spcPct val="100000"/>
              </a:lnSpc>
              <a:buClr>
                <a:srgbClr val="000000"/>
              </a:buClr>
              <a:buFont typeface="Wingdings" charset="2"/>
              <a:buChar char=""/>
            </a:pPr>
            <a:r>
              <a:rPr b="0" lang="en-IN" sz="1800" spc="-1" strike="noStrike">
                <a:latin typeface="Arial"/>
              </a:rPr>
              <a:t>In Joins it is covered.</a:t>
            </a:r>
            <a:endParaRPr b="0" lang="en-IN" sz="1800" spc="-1" strike="noStrike">
              <a:latin typeface="Arial"/>
            </a:endParaRPr>
          </a:p>
        </p:txBody>
      </p:sp>
      <p:sp>
        <p:nvSpPr>
          <p:cNvPr id="4" name="PlaceHolder 3"/>
          <p:cNvSpPr>
            <a:spLocks noGrp="1"/>
          </p:cNvSpPr>
          <p:nvPr>
            <p:ph type="sldNum" idx="11"/>
          </p:nvPr>
        </p:nvSpPr>
        <p:spPr/>
        <p:txBody>
          <a:bodyPr/>
          <a:p>
            <a:fld id="{B0E6AF91-74C4-4196-A945-10B56F235D1D}" type="slidenum">
              <a:t>82</a:t>
            </a:fld>
          </a:p>
        </p:txBody>
      </p:sp>
      <p:sp>
        <p:nvSpPr>
          <p:cNvPr id="5" name="PlaceHolder 4"/>
          <p:cNvSpPr>
            <a:spLocks noGrp="1"/>
          </p:cNvSpPr>
          <p:nvPr>
            <p:ph type="dt" idx="12"/>
          </p:nvPr>
        </p:nvSpPr>
        <p:spPr/>
        <p:txBody>
          <a:bodyPr/>
          <a:p>
            <a:fld id="{60E669FD-BB6A-4BCD-A19F-E4A90AB61322}" type="datetime1">
              <a:rPr lang="en-IN"/>
              <a:t>17/12/2024</a:t>
            </a:fld>
          </a:p>
        </p:txBody>
      </p:sp>
    </p:spTree>
  </p:cSld>
  <mc:AlternateContent>
    <mc:Choice Requires="p14">
      <p:transition spd="slow" p14:dur="2000"/>
    </mc:Choice>
    <mc:Fallback>
      <p:transition spd="slow"/>
    </mc:Fallback>
  </mc:AlternateContent>
</p:sld>
</file>

<file path=ppt/slides/slide8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7" name="PlaceHolder 1"/>
          <p:cNvSpPr>
            <a:spLocks noGrp="1"/>
          </p:cNvSpPr>
          <p:nvPr>
            <p:ph type="title"/>
          </p:nvPr>
        </p:nvSpPr>
        <p:spPr>
          <a:xfrm>
            <a:off x="360000" y="180000"/>
            <a:ext cx="9357480" cy="47556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Introduction to joins</a:t>
            </a:r>
            <a:endParaRPr b="0" lang="en-IN" sz="4400" spc="-1" strike="noStrike">
              <a:latin typeface="Arial"/>
            </a:endParaRPr>
          </a:p>
        </p:txBody>
      </p:sp>
      <p:sp>
        <p:nvSpPr>
          <p:cNvPr id="508" name="PlaceHolder 2"/>
          <p:cNvSpPr>
            <a:spLocks noGrp="1"/>
          </p:cNvSpPr>
          <p:nvPr>
            <p:ph/>
          </p:nvPr>
        </p:nvSpPr>
        <p:spPr>
          <a:xfrm>
            <a:off x="360000" y="1080000"/>
            <a:ext cx="9357480" cy="359748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3200" spc="-1" strike="noStrike">
                <a:latin typeface="Arial"/>
              </a:rPr>
              <a:t>In SQL, joins are used to combine rows from two or more tables based on a related column. They allow you to retrieve meaningful data spread across multiple tables by defining relationships between those tables.</a:t>
            </a:r>
            <a:endParaRPr b="0" lang="en-IN" sz="3200" spc="-1" strike="noStrike">
              <a:latin typeface="Arial"/>
            </a:endParaRPr>
          </a:p>
        </p:txBody>
      </p:sp>
      <p:sp>
        <p:nvSpPr>
          <p:cNvPr id="4" name="PlaceHolder 3"/>
          <p:cNvSpPr>
            <a:spLocks noGrp="1"/>
          </p:cNvSpPr>
          <p:nvPr>
            <p:ph type="sldNum" idx="11"/>
          </p:nvPr>
        </p:nvSpPr>
        <p:spPr/>
        <p:txBody>
          <a:bodyPr/>
          <a:p>
            <a:fld id="{9952A08B-BD53-4952-A8D3-6B365805E8DC}" type="slidenum">
              <a:t>83</a:t>
            </a:fld>
          </a:p>
        </p:txBody>
      </p:sp>
      <p:sp>
        <p:nvSpPr>
          <p:cNvPr id="5" name="PlaceHolder 4"/>
          <p:cNvSpPr>
            <a:spLocks noGrp="1"/>
          </p:cNvSpPr>
          <p:nvPr>
            <p:ph type="dt" idx="12"/>
          </p:nvPr>
        </p:nvSpPr>
        <p:spPr/>
        <p:txBody>
          <a:bodyPr/>
          <a:p>
            <a:fld id="{01E3E187-4F21-4F8D-B27B-C96AB05BA43E}" type="datetime1">
              <a:rPr lang="en-IN"/>
              <a:t>17/12/2024</a:t>
            </a:fld>
          </a:p>
        </p:txBody>
      </p:sp>
    </p:spTree>
  </p:cSld>
  <mc:AlternateContent>
    <mc:Choice Requires="p14">
      <p:transition spd="slow" p14:dur="2000"/>
    </mc:Choice>
    <mc:Fallback>
      <p:transition spd="slow"/>
    </mc:Fallback>
  </mc:AlternateContent>
</p:sld>
</file>

<file path=ppt/slides/slide8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9" name="PlaceHolder 1"/>
          <p:cNvSpPr>
            <a:spLocks noGrp="1"/>
          </p:cNvSpPr>
          <p:nvPr>
            <p:ph/>
          </p:nvPr>
        </p:nvSpPr>
        <p:spPr>
          <a:xfrm>
            <a:off x="360000" y="721440"/>
            <a:ext cx="9357480" cy="359748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1600" spc="-1" strike="noStrike">
                <a:latin typeface="Arial"/>
              </a:rPr>
              <a:t>An INNER JOIN in MySQL combines rows from two or more tables based on a related column between them. It only includes rows where there is a match in both tables.</a:t>
            </a:r>
            <a:endParaRPr b="0" lang="en-IN" sz="16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600" spc="-1" strike="noStrike">
                <a:latin typeface="Arial"/>
              </a:rPr>
              <a:t> </a:t>
            </a:r>
            <a:endParaRPr b="0" lang="en-IN" sz="16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600" spc="-1" strike="noStrike">
                <a:latin typeface="Arial"/>
              </a:rPr>
              <a:t> </a:t>
            </a:r>
            <a:endParaRPr b="0" lang="en-IN" sz="16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600" spc="-1" strike="noStrike">
                <a:latin typeface="Arial"/>
              </a:rPr>
              <a:t> </a:t>
            </a:r>
            <a:endParaRPr b="0" lang="en-IN" sz="16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600" spc="-1" strike="noStrike">
                <a:latin typeface="Arial"/>
              </a:rPr>
              <a:t> </a:t>
            </a:r>
            <a:endParaRPr b="0" lang="en-IN" sz="16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600" spc="-1" strike="noStrike">
                <a:latin typeface="Arial"/>
              </a:rPr>
              <a:t> </a:t>
            </a:r>
            <a:endParaRPr b="0" lang="en-IN" sz="1600" spc="-1" strike="noStrike">
              <a:latin typeface="Arial"/>
            </a:endParaRPr>
          </a:p>
        </p:txBody>
      </p:sp>
      <p:sp>
        <p:nvSpPr>
          <p:cNvPr id="510" name="PlaceHolder 2"/>
          <p:cNvSpPr>
            <a:spLocks noGrp="1"/>
          </p:cNvSpPr>
          <p:nvPr>
            <p:ph type="title"/>
          </p:nvPr>
        </p:nvSpPr>
        <p:spPr>
          <a:xfrm>
            <a:off x="360000" y="180000"/>
            <a:ext cx="9357480" cy="47556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Inner Join</a:t>
            </a:r>
            <a:endParaRPr b="0" lang="en-IN" sz="4400" spc="-1" strike="noStrike">
              <a:latin typeface="Arial"/>
            </a:endParaRPr>
          </a:p>
        </p:txBody>
      </p:sp>
      <p:pic>
        <p:nvPicPr>
          <p:cNvPr id="511" name="" descr=""/>
          <p:cNvPicPr/>
          <p:nvPr/>
        </p:nvPicPr>
        <p:blipFill>
          <a:blip r:embed="rId1"/>
          <a:stretch/>
        </p:blipFill>
        <p:spPr>
          <a:xfrm>
            <a:off x="720000" y="1260000"/>
            <a:ext cx="6680520" cy="3047400"/>
          </a:xfrm>
          <a:prstGeom prst="rect">
            <a:avLst/>
          </a:prstGeom>
          <a:ln w="0">
            <a:noFill/>
          </a:ln>
        </p:spPr>
      </p:pic>
      <p:pic>
        <p:nvPicPr>
          <p:cNvPr id="512" name="" descr=""/>
          <p:cNvPicPr/>
          <p:nvPr/>
        </p:nvPicPr>
        <p:blipFill>
          <a:blip r:embed="rId2"/>
          <a:stretch/>
        </p:blipFill>
        <p:spPr>
          <a:xfrm>
            <a:off x="539280" y="4471200"/>
            <a:ext cx="8819640" cy="1287720"/>
          </a:xfrm>
          <a:prstGeom prst="rect">
            <a:avLst/>
          </a:prstGeom>
          <a:ln w="0">
            <a:noFill/>
          </a:ln>
        </p:spPr>
      </p:pic>
      <p:sp>
        <p:nvSpPr>
          <p:cNvPr id="4" name="PlaceHolder 3"/>
          <p:cNvSpPr>
            <a:spLocks noGrp="1"/>
          </p:cNvSpPr>
          <p:nvPr>
            <p:ph type="sldNum" idx="11"/>
          </p:nvPr>
        </p:nvSpPr>
        <p:spPr/>
        <p:txBody>
          <a:bodyPr/>
          <a:p>
            <a:fld id="{CE8E588D-7C37-4557-B191-79DF33D4A571}" type="slidenum">
              <a:t>84</a:t>
            </a:fld>
          </a:p>
        </p:txBody>
      </p:sp>
      <p:sp>
        <p:nvSpPr>
          <p:cNvPr id="5" name="PlaceHolder 4"/>
          <p:cNvSpPr>
            <a:spLocks noGrp="1"/>
          </p:cNvSpPr>
          <p:nvPr>
            <p:ph type="dt" idx="12"/>
          </p:nvPr>
        </p:nvSpPr>
        <p:spPr/>
        <p:txBody>
          <a:bodyPr/>
          <a:p>
            <a:fld id="{E048E66E-519F-44E0-AD2E-F6F0C0498D5F}" type="datetime1">
              <a:rPr lang="en-IN"/>
              <a:t>17/12/2024</a:t>
            </a:fld>
          </a:p>
        </p:txBody>
      </p:sp>
    </p:spTree>
  </p:cSld>
  <mc:AlternateContent>
    <mc:Choice Requires="p14">
      <p:transition spd="slow" p14:dur="2000"/>
    </mc:Choice>
    <mc:Fallback>
      <p:transition spd="slow"/>
    </mc:Fallback>
  </mc:AlternateContent>
</p:sld>
</file>

<file path=ppt/slides/slide8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3" name="PlaceHolder 1"/>
          <p:cNvSpPr>
            <a:spLocks noGrp="1"/>
          </p:cNvSpPr>
          <p:nvPr>
            <p:ph type="title"/>
          </p:nvPr>
        </p:nvSpPr>
        <p:spPr>
          <a:xfrm>
            <a:off x="360000" y="180000"/>
            <a:ext cx="9357480" cy="47556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Left Outer Join</a:t>
            </a:r>
            <a:endParaRPr b="0" lang="en-IN" sz="4400" spc="-1" strike="noStrike">
              <a:latin typeface="Arial"/>
            </a:endParaRPr>
          </a:p>
        </p:txBody>
      </p:sp>
      <p:sp>
        <p:nvSpPr>
          <p:cNvPr id="514" name="PlaceHolder 2"/>
          <p:cNvSpPr>
            <a:spLocks noGrp="1"/>
          </p:cNvSpPr>
          <p:nvPr>
            <p:ph/>
          </p:nvPr>
        </p:nvSpPr>
        <p:spPr>
          <a:xfrm>
            <a:off x="360000" y="721440"/>
            <a:ext cx="9357480" cy="3597480"/>
          </a:xfrm>
          <a:prstGeom prst="rect">
            <a:avLst/>
          </a:prstGeom>
          <a:noFill/>
          <a:ln w="0">
            <a:noFill/>
          </a:ln>
        </p:spPr>
        <p:txBody>
          <a:bodyPr lIns="0" rIns="0" tIns="0" bIns="0" anchor="t">
            <a:noAutofit/>
          </a:bodyPr>
          <a:p>
            <a:pPr marL="432000" indent="-324000">
              <a:lnSpc>
                <a:spcPct val="100000"/>
              </a:lnSpc>
              <a:buClr>
                <a:srgbClr val="000000"/>
              </a:buClr>
              <a:buFont typeface="Wingdings" charset="2"/>
              <a:buChar char=""/>
            </a:pPr>
            <a:r>
              <a:rPr b="0" lang="en-IN" sz="1500" spc="-1" strike="noStrike">
                <a:latin typeface="Arial"/>
              </a:rPr>
              <a:t>A LEFT OUTER JOIN (commonly referred to as a LEFT JOIN) in MySQL retrieves all rows from the left table (the first table in the query) and the matching rows from the right table. If there is no match in the right table, the result will include NULL for the columns from the right table.</a:t>
            </a:r>
            <a:endParaRPr b="0" lang="en-IN" sz="15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p:txBody>
      </p:sp>
      <p:pic>
        <p:nvPicPr>
          <p:cNvPr id="515" name="" descr=""/>
          <p:cNvPicPr/>
          <p:nvPr/>
        </p:nvPicPr>
        <p:blipFill>
          <a:blip r:embed="rId1"/>
          <a:stretch/>
        </p:blipFill>
        <p:spPr>
          <a:xfrm>
            <a:off x="158400" y="1435680"/>
            <a:ext cx="8120520" cy="4222440"/>
          </a:xfrm>
          <a:prstGeom prst="rect">
            <a:avLst/>
          </a:prstGeom>
          <a:ln w="0">
            <a:noFill/>
          </a:ln>
        </p:spPr>
      </p:pic>
      <p:sp>
        <p:nvSpPr>
          <p:cNvPr id="4" name="PlaceHolder 3"/>
          <p:cNvSpPr>
            <a:spLocks noGrp="1"/>
          </p:cNvSpPr>
          <p:nvPr>
            <p:ph type="sldNum" idx="11"/>
          </p:nvPr>
        </p:nvSpPr>
        <p:spPr/>
        <p:txBody>
          <a:bodyPr/>
          <a:p>
            <a:fld id="{2D3E5B66-DED2-4D78-9195-D34A158BA794}" type="slidenum">
              <a:t>85</a:t>
            </a:fld>
          </a:p>
        </p:txBody>
      </p:sp>
      <p:sp>
        <p:nvSpPr>
          <p:cNvPr id="5" name="PlaceHolder 4"/>
          <p:cNvSpPr>
            <a:spLocks noGrp="1"/>
          </p:cNvSpPr>
          <p:nvPr>
            <p:ph type="dt" idx="12"/>
          </p:nvPr>
        </p:nvSpPr>
        <p:spPr/>
        <p:txBody>
          <a:bodyPr/>
          <a:p>
            <a:fld id="{B0B9E9A8-E50E-4478-90A9-0A7DA1D80C1A}" type="datetime1">
              <a:rPr lang="en-IN"/>
              <a:t>17/12/2024</a:t>
            </a:fld>
          </a:p>
        </p:txBody>
      </p:sp>
    </p:spTree>
  </p:cSld>
  <mc:AlternateContent>
    <mc:Choice Requires="p14">
      <p:transition spd="slow" p14:dur="2000"/>
    </mc:Choice>
    <mc:Fallback>
      <p:transition spd="slow"/>
    </mc:Fallback>
  </mc:AlternateContent>
</p:sld>
</file>

<file path=ppt/slides/slide8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6" name="PlaceHolder 1"/>
          <p:cNvSpPr>
            <a:spLocks noGrp="1"/>
          </p:cNvSpPr>
          <p:nvPr>
            <p:ph type="title"/>
          </p:nvPr>
        </p:nvSpPr>
        <p:spPr>
          <a:xfrm>
            <a:off x="360000" y="180000"/>
            <a:ext cx="9357480" cy="47556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Right Outer Join</a:t>
            </a:r>
            <a:endParaRPr b="0" lang="en-IN" sz="4400" spc="-1" strike="noStrike">
              <a:latin typeface="Arial"/>
            </a:endParaRPr>
          </a:p>
        </p:txBody>
      </p:sp>
      <p:sp>
        <p:nvSpPr>
          <p:cNvPr id="517" name="PlaceHolder 2"/>
          <p:cNvSpPr>
            <a:spLocks noGrp="1"/>
          </p:cNvSpPr>
          <p:nvPr>
            <p:ph/>
          </p:nvPr>
        </p:nvSpPr>
        <p:spPr>
          <a:xfrm>
            <a:off x="360000" y="656640"/>
            <a:ext cx="9357480" cy="4382280"/>
          </a:xfrm>
          <a:prstGeom prst="rect">
            <a:avLst/>
          </a:prstGeom>
          <a:noFill/>
          <a:ln w="0">
            <a:noFill/>
          </a:ln>
        </p:spPr>
        <p:txBody>
          <a:bodyPr lIns="0" rIns="0" tIns="0" bIns="0" anchor="t">
            <a:noAutofit/>
          </a:bodyPr>
          <a:p>
            <a:pPr marL="432000" indent="-324000">
              <a:lnSpc>
                <a:spcPct val="100000"/>
              </a:lnSpc>
              <a:buClr>
                <a:srgbClr val="000000"/>
              </a:buClr>
              <a:buFont typeface="Wingdings" charset="2"/>
              <a:buChar char=""/>
            </a:pPr>
            <a:r>
              <a:rPr b="0" lang="en-IN" sz="1400" spc="-1" strike="noStrike">
                <a:latin typeface="Arial"/>
              </a:rPr>
              <a:t>A RIGHT OUTER JOIN (commonly referred to as a RIGHT JOIN) in MySQL retrieves all rows from the right table (the second table in the query) and the matching rows from the left table. If there is no match in the left table, the result will include NULL for the columns from the left table.</a:t>
            </a:r>
            <a:endParaRPr b="0" lang="en-IN" sz="14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p:txBody>
      </p:sp>
      <p:pic>
        <p:nvPicPr>
          <p:cNvPr id="518" name="" descr=""/>
          <p:cNvPicPr/>
          <p:nvPr/>
        </p:nvPicPr>
        <p:blipFill>
          <a:blip r:embed="rId1"/>
          <a:stretch/>
        </p:blipFill>
        <p:spPr>
          <a:xfrm>
            <a:off x="540000" y="1440000"/>
            <a:ext cx="7738920" cy="721080"/>
          </a:xfrm>
          <a:prstGeom prst="rect">
            <a:avLst/>
          </a:prstGeom>
          <a:ln w="0">
            <a:noFill/>
          </a:ln>
        </p:spPr>
      </p:pic>
      <p:pic>
        <p:nvPicPr>
          <p:cNvPr id="519" name="" descr=""/>
          <p:cNvPicPr/>
          <p:nvPr/>
        </p:nvPicPr>
        <p:blipFill>
          <a:blip r:embed="rId2"/>
          <a:stretch/>
        </p:blipFill>
        <p:spPr>
          <a:xfrm>
            <a:off x="180000" y="3060000"/>
            <a:ext cx="9623160" cy="1103400"/>
          </a:xfrm>
          <a:prstGeom prst="rect">
            <a:avLst/>
          </a:prstGeom>
          <a:ln w="0">
            <a:noFill/>
          </a:ln>
        </p:spPr>
      </p:pic>
      <p:sp>
        <p:nvSpPr>
          <p:cNvPr id="4" name="PlaceHolder 3"/>
          <p:cNvSpPr>
            <a:spLocks noGrp="1"/>
          </p:cNvSpPr>
          <p:nvPr>
            <p:ph type="sldNum" idx="11"/>
          </p:nvPr>
        </p:nvSpPr>
        <p:spPr/>
        <p:txBody>
          <a:bodyPr/>
          <a:p>
            <a:fld id="{FE99E9E7-DD6C-43F8-95CF-0D4163BB6209}" type="slidenum">
              <a:t>86</a:t>
            </a:fld>
          </a:p>
        </p:txBody>
      </p:sp>
      <p:sp>
        <p:nvSpPr>
          <p:cNvPr id="5" name="PlaceHolder 4"/>
          <p:cNvSpPr>
            <a:spLocks noGrp="1"/>
          </p:cNvSpPr>
          <p:nvPr>
            <p:ph type="dt" idx="12"/>
          </p:nvPr>
        </p:nvSpPr>
        <p:spPr/>
        <p:txBody>
          <a:bodyPr/>
          <a:p>
            <a:fld id="{32829028-ED83-45AF-9EF8-1BB0C57027FF}" type="datetime1">
              <a:rPr lang="en-IN"/>
              <a:t>17/12/2024</a:t>
            </a:fld>
          </a:p>
        </p:txBody>
      </p:sp>
    </p:spTree>
  </p:cSld>
  <mc:AlternateContent>
    <mc:Choice Requires="p14">
      <p:transition spd="slow" p14:dur="2000"/>
    </mc:Choice>
    <mc:Fallback>
      <p:transition spd="slow"/>
    </mc:Fallback>
  </mc:AlternateContent>
</p:sld>
</file>

<file path=ppt/slides/slide8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0" name="PlaceHolder 1"/>
          <p:cNvSpPr>
            <a:spLocks noGrp="1"/>
          </p:cNvSpPr>
          <p:nvPr>
            <p:ph type="title"/>
          </p:nvPr>
        </p:nvSpPr>
        <p:spPr>
          <a:xfrm>
            <a:off x="360000" y="180000"/>
            <a:ext cx="9357480" cy="47556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Full outer Join</a:t>
            </a:r>
            <a:endParaRPr b="0" lang="en-IN" sz="4400" spc="-1" strike="noStrike">
              <a:latin typeface="Arial"/>
            </a:endParaRPr>
          </a:p>
        </p:txBody>
      </p:sp>
      <p:sp>
        <p:nvSpPr>
          <p:cNvPr id="521" name="PlaceHolder 2"/>
          <p:cNvSpPr>
            <a:spLocks noGrp="1"/>
          </p:cNvSpPr>
          <p:nvPr>
            <p:ph/>
          </p:nvPr>
        </p:nvSpPr>
        <p:spPr>
          <a:xfrm>
            <a:off x="360000" y="1080000"/>
            <a:ext cx="9357480" cy="3597480"/>
          </a:xfrm>
          <a:prstGeom prst="rect">
            <a:avLst/>
          </a:prstGeom>
          <a:noFill/>
          <a:ln w="0">
            <a:noFill/>
          </a:ln>
        </p:spPr>
        <p:txBody>
          <a:bodyPr lIns="0" rIns="0" tIns="0" bIns="0" anchor="t">
            <a:noAutofit/>
          </a:bodyPr>
          <a:p>
            <a:pPr marL="432000" indent="-324000">
              <a:lnSpc>
                <a:spcPct val="100000"/>
              </a:lnSpc>
              <a:buClr>
                <a:srgbClr val="000000"/>
              </a:buClr>
              <a:buFont typeface="Wingdings" charset="2"/>
              <a:buChar char=""/>
            </a:pPr>
            <a:r>
              <a:rPr b="0" lang="en-IN" sz="1800" spc="-1" strike="noStrike">
                <a:latin typeface="Arial"/>
              </a:rPr>
              <a:t>A FULL OUTER JOIN retrieves all rows from both tables. If there is a match between the two tables, the rows are combined. If there is no match, NULL values are included for the columns from the non-matching table. MySQL does not natively support FULL OUTER JOIN. However, you can achieve the same result using a combination of LEFT JOIN and RIGHT JOIN with a UNION operator.</a:t>
            </a:r>
            <a:endParaRPr b="0" lang="en-IN" sz="1800" spc="-1" strike="noStrike">
              <a:latin typeface="Arial"/>
            </a:endParaRPr>
          </a:p>
        </p:txBody>
      </p:sp>
      <p:pic>
        <p:nvPicPr>
          <p:cNvPr id="522" name="" descr=""/>
          <p:cNvPicPr/>
          <p:nvPr/>
        </p:nvPicPr>
        <p:blipFill>
          <a:blip r:embed="rId1"/>
          <a:stretch/>
        </p:blipFill>
        <p:spPr>
          <a:xfrm>
            <a:off x="869400" y="2520000"/>
            <a:ext cx="8129520" cy="2665440"/>
          </a:xfrm>
          <a:prstGeom prst="rect">
            <a:avLst/>
          </a:prstGeom>
          <a:ln w="0">
            <a:noFill/>
          </a:ln>
        </p:spPr>
      </p:pic>
      <p:sp>
        <p:nvSpPr>
          <p:cNvPr id="4" name="PlaceHolder 3"/>
          <p:cNvSpPr>
            <a:spLocks noGrp="1"/>
          </p:cNvSpPr>
          <p:nvPr>
            <p:ph type="sldNum" idx="11"/>
          </p:nvPr>
        </p:nvSpPr>
        <p:spPr/>
        <p:txBody>
          <a:bodyPr/>
          <a:p>
            <a:fld id="{1393875D-38EC-4A40-B7BB-D10125CD11F0}" type="slidenum">
              <a:t>87</a:t>
            </a:fld>
          </a:p>
        </p:txBody>
      </p:sp>
      <p:sp>
        <p:nvSpPr>
          <p:cNvPr id="5" name="PlaceHolder 4"/>
          <p:cNvSpPr>
            <a:spLocks noGrp="1"/>
          </p:cNvSpPr>
          <p:nvPr>
            <p:ph type="dt" idx="12"/>
          </p:nvPr>
        </p:nvSpPr>
        <p:spPr/>
        <p:txBody>
          <a:bodyPr/>
          <a:p>
            <a:fld id="{90CBEC34-797E-409E-A16A-3BA9ABBCE5B6}" type="datetime1">
              <a:rPr lang="en-IN"/>
              <a:t>17/12/2024</a:t>
            </a:fld>
          </a:p>
        </p:txBody>
      </p:sp>
    </p:spTree>
  </p:cSld>
  <mc:AlternateContent>
    <mc:Choice Requires="p14">
      <p:transition spd="slow" p14:dur="2000"/>
    </mc:Choice>
    <mc:Fallback>
      <p:transition spd="slow"/>
    </mc:Fallback>
  </mc:AlternateContent>
</p:sld>
</file>

<file path=ppt/slides/slide8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3" name="PlaceHolder 1"/>
          <p:cNvSpPr>
            <a:spLocks noGrp="1"/>
          </p:cNvSpPr>
          <p:nvPr>
            <p:ph type="title"/>
          </p:nvPr>
        </p:nvSpPr>
        <p:spPr>
          <a:xfrm>
            <a:off x="360000" y="180000"/>
            <a:ext cx="9357480" cy="47556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ANSI Join Syntax</a:t>
            </a:r>
            <a:endParaRPr b="0" lang="en-IN" sz="4400" spc="-1" strike="noStrike">
              <a:latin typeface="Arial"/>
            </a:endParaRPr>
          </a:p>
        </p:txBody>
      </p:sp>
      <p:sp>
        <p:nvSpPr>
          <p:cNvPr id="524" name="PlaceHolder 2"/>
          <p:cNvSpPr>
            <a:spLocks noGrp="1"/>
          </p:cNvSpPr>
          <p:nvPr>
            <p:ph/>
          </p:nvPr>
        </p:nvSpPr>
        <p:spPr>
          <a:xfrm>
            <a:off x="360000" y="1080000"/>
            <a:ext cx="9357480" cy="3597480"/>
          </a:xfrm>
          <a:prstGeom prst="rect">
            <a:avLst/>
          </a:prstGeom>
          <a:noFill/>
          <a:ln w="0">
            <a:noFill/>
          </a:ln>
        </p:spPr>
        <p:txBody>
          <a:bodyPr lIns="0" rIns="0" tIns="0" bIns="0" anchor="t">
            <a:noAutofit/>
          </a:bodyPr>
          <a:p>
            <a:pPr marL="432000" indent="-324000">
              <a:lnSpc>
                <a:spcPct val="100000"/>
              </a:lnSpc>
              <a:buClr>
                <a:srgbClr val="000000"/>
              </a:buClr>
              <a:buFont typeface="Wingdings" charset="2"/>
              <a:buChar char=""/>
            </a:pPr>
            <a:r>
              <a:rPr b="0" lang="en-IN" sz="1800" spc="-1" strike="noStrike">
                <a:latin typeface="Arial"/>
              </a:rPr>
              <a:t>The ANSI SQL join syntax is a standard way to write JOIN operations in SQL, which ensures compatibility across different database systems like MySQL, PostgreSQL, SQL Server, and Oracle.</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It uses explicit JOIN keywords to combine tables, replacing older "comma-style joins" (non-ANSI joins), which rely on the WHERE clause.</a:t>
            </a:r>
            <a:endParaRPr b="0" lang="en-IN" sz="1800" spc="-1" strike="noStrike">
              <a:latin typeface="Arial"/>
            </a:endParaRPr>
          </a:p>
        </p:txBody>
      </p:sp>
      <p:sp>
        <p:nvSpPr>
          <p:cNvPr id="4" name="PlaceHolder 3"/>
          <p:cNvSpPr>
            <a:spLocks noGrp="1"/>
          </p:cNvSpPr>
          <p:nvPr>
            <p:ph type="sldNum" idx="11"/>
          </p:nvPr>
        </p:nvSpPr>
        <p:spPr/>
        <p:txBody>
          <a:bodyPr/>
          <a:p>
            <a:fld id="{856ACA79-95A7-4A14-9678-1AF67ADF5DE4}" type="slidenum">
              <a:t>88</a:t>
            </a:fld>
          </a:p>
        </p:txBody>
      </p:sp>
      <p:sp>
        <p:nvSpPr>
          <p:cNvPr id="5" name="PlaceHolder 4"/>
          <p:cNvSpPr>
            <a:spLocks noGrp="1"/>
          </p:cNvSpPr>
          <p:nvPr>
            <p:ph type="dt" idx="12"/>
          </p:nvPr>
        </p:nvSpPr>
        <p:spPr/>
        <p:txBody>
          <a:bodyPr/>
          <a:p>
            <a:fld id="{93418806-96CF-4E4A-B7A6-5332DD57B940}" type="datetime1">
              <a:rPr lang="en-IN"/>
              <a:t>17/12/2024</a:t>
            </a:fld>
          </a:p>
        </p:txBody>
      </p:sp>
    </p:spTree>
  </p:cSld>
  <mc:AlternateContent>
    <mc:Choice Requires="p14">
      <p:transition spd="slow" p14:dur="2000"/>
    </mc:Choice>
    <mc:Fallback>
      <p:transition spd="slow"/>
    </mc:Fallback>
  </mc:AlternateContent>
</p:sld>
</file>

<file path=ppt/slides/slide8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5" name="PlaceHolder 1"/>
          <p:cNvSpPr>
            <a:spLocks noGrp="1"/>
          </p:cNvSpPr>
          <p:nvPr>
            <p:ph type="title"/>
          </p:nvPr>
        </p:nvSpPr>
        <p:spPr>
          <a:xfrm>
            <a:off x="360000" y="180000"/>
            <a:ext cx="9357480" cy="47556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Self-Join</a:t>
            </a:r>
            <a:endParaRPr b="0" lang="en-IN" sz="4400" spc="-1" strike="noStrike">
              <a:latin typeface="Arial"/>
            </a:endParaRPr>
          </a:p>
        </p:txBody>
      </p:sp>
      <p:sp>
        <p:nvSpPr>
          <p:cNvPr id="526" name="PlaceHolder 2"/>
          <p:cNvSpPr>
            <a:spLocks noGrp="1"/>
          </p:cNvSpPr>
          <p:nvPr>
            <p:ph/>
          </p:nvPr>
        </p:nvSpPr>
        <p:spPr>
          <a:xfrm>
            <a:off x="360000" y="1080000"/>
            <a:ext cx="9357480" cy="3597480"/>
          </a:xfrm>
          <a:prstGeom prst="rect">
            <a:avLst/>
          </a:prstGeom>
          <a:noFill/>
          <a:ln w="0">
            <a:noFill/>
          </a:ln>
        </p:spPr>
        <p:txBody>
          <a:bodyPr lIns="0" rIns="0" tIns="0" bIns="0" anchor="t">
            <a:noAutofit/>
          </a:bodyPr>
          <a:p>
            <a:endParaRPr b="0" lang="en-IN" sz="3200" spc="-1" strike="noStrike">
              <a:latin typeface="Arial"/>
            </a:endParaRPr>
          </a:p>
        </p:txBody>
      </p:sp>
      <p:pic>
        <p:nvPicPr>
          <p:cNvPr id="527" name="" descr=""/>
          <p:cNvPicPr/>
          <p:nvPr/>
        </p:nvPicPr>
        <p:blipFill>
          <a:blip r:embed="rId1"/>
          <a:stretch/>
        </p:blipFill>
        <p:spPr>
          <a:xfrm>
            <a:off x="21240" y="744840"/>
            <a:ext cx="10079280" cy="4703760"/>
          </a:xfrm>
          <a:prstGeom prst="rect">
            <a:avLst/>
          </a:prstGeom>
          <a:ln w="0">
            <a:noFill/>
          </a:ln>
        </p:spPr>
      </p:pic>
      <p:sp>
        <p:nvSpPr>
          <p:cNvPr id="4" name="PlaceHolder 3"/>
          <p:cNvSpPr>
            <a:spLocks noGrp="1"/>
          </p:cNvSpPr>
          <p:nvPr>
            <p:ph type="sldNum" idx="11"/>
          </p:nvPr>
        </p:nvSpPr>
        <p:spPr/>
        <p:txBody>
          <a:bodyPr/>
          <a:p>
            <a:fld id="{EE2E5CBF-4B99-4BFC-B961-19C4893DA463}" type="slidenum">
              <a:t>89</a:t>
            </a:fld>
          </a:p>
        </p:txBody>
      </p:sp>
      <p:sp>
        <p:nvSpPr>
          <p:cNvPr id="5" name="PlaceHolder 4"/>
          <p:cNvSpPr>
            <a:spLocks noGrp="1"/>
          </p:cNvSpPr>
          <p:nvPr>
            <p:ph type="dt" idx="12"/>
          </p:nvPr>
        </p:nvSpPr>
        <p:spPr/>
        <p:txBody>
          <a:bodyPr/>
          <a:p>
            <a:fld id="{9B689180-7236-4148-803F-08D5439DA9B0}" type="datetime1">
              <a:rPr lang="en-IN"/>
              <a:t>17/12/2024</a:t>
            </a:fld>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7" name="PlaceHolder 1"/>
          <p:cNvSpPr>
            <a:spLocks noGrp="1"/>
          </p:cNvSpPr>
          <p:nvPr>
            <p:ph type="title"/>
          </p:nvPr>
        </p:nvSpPr>
        <p:spPr>
          <a:xfrm>
            <a:off x="360000" y="180000"/>
            <a:ext cx="9357480" cy="47556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Design and Prototyping</a:t>
            </a:r>
            <a:endParaRPr b="0" lang="en-IN" sz="3300" spc="-1" strike="noStrike">
              <a:latin typeface="Arial"/>
            </a:endParaRPr>
          </a:p>
        </p:txBody>
      </p:sp>
      <p:sp>
        <p:nvSpPr>
          <p:cNvPr id="318" name="PlaceHolder 2"/>
          <p:cNvSpPr>
            <a:spLocks noGrp="1"/>
          </p:cNvSpPr>
          <p:nvPr>
            <p:ph/>
          </p:nvPr>
        </p:nvSpPr>
        <p:spPr>
          <a:xfrm>
            <a:off x="360000" y="1080000"/>
            <a:ext cx="9357480" cy="3597480"/>
          </a:xfrm>
          <a:prstGeom prst="rect">
            <a:avLst/>
          </a:prstGeom>
          <a:noFill/>
          <a:ln w="0">
            <a:noFill/>
          </a:ln>
        </p:spPr>
        <p:txBody>
          <a:bodyPr lIns="0" rIns="0" tIns="0" bIns="0" anchor="t">
            <a:noAutofit/>
          </a:bodyPr>
          <a:p>
            <a:pPr marL="432000" indent="-324000">
              <a:lnSpc>
                <a:spcPct val="100000"/>
              </a:lnSpc>
              <a:spcBef>
                <a:spcPts val="1060"/>
              </a:spcBef>
              <a:buClr>
                <a:srgbClr val="77caee"/>
              </a:buClr>
              <a:buSzPct val="45000"/>
              <a:buFont typeface="Wingdings" charset="2"/>
              <a:buChar char=""/>
            </a:pPr>
            <a:r>
              <a:rPr b="0" lang="en-IN" sz="2400" spc="-1" strike="noStrike">
                <a:solidFill>
                  <a:srgbClr val="009bdd"/>
                </a:solidFill>
                <a:latin typeface="Arial"/>
              </a:rPr>
              <a:t>Design and Prototyping are essential phases in software development, bridging the gap between requirements and implementation. </a:t>
            </a:r>
            <a:endParaRPr b="0" lang="en-IN" sz="24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2400" spc="-1" strike="noStrike">
                <a:solidFill>
                  <a:srgbClr val="009bdd"/>
                </a:solidFill>
                <a:latin typeface="Arial"/>
              </a:rPr>
              <a:t>HLD – High Level Design.</a:t>
            </a:r>
            <a:endParaRPr b="0" lang="en-IN" sz="24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2400" spc="-1" strike="noStrike">
                <a:solidFill>
                  <a:srgbClr val="009bdd"/>
                </a:solidFill>
                <a:latin typeface="Arial"/>
              </a:rPr>
              <a:t>LLD – Low Level Design.</a:t>
            </a:r>
            <a:endParaRPr b="0" lang="en-IN" sz="24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2400" spc="-1" strike="noStrike">
                <a:solidFill>
                  <a:srgbClr val="009bdd"/>
                </a:solidFill>
                <a:latin typeface="Arial"/>
              </a:rPr>
              <a:t> </a:t>
            </a:r>
            <a:endParaRPr b="0" lang="en-IN" sz="2400" spc="-1" strike="noStrike">
              <a:latin typeface="Arial"/>
            </a:endParaRPr>
          </a:p>
        </p:txBody>
      </p:sp>
      <p:sp>
        <p:nvSpPr>
          <p:cNvPr id="4" name="PlaceHolder 3"/>
          <p:cNvSpPr>
            <a:spLocks noGrp="1"/>
          </p:cNvSpPr>
          <p:nvPr>
            <p:ph type="sldNum" idx="2"/>
          </p:nvPr>
        </p:nvSpPr>
        <p:spPr/>
        <p:txBody>
          <a:bodyPr/>
          <a:p>
            <a:fld id="{CE668AA7-FAC9-4F44-AA9C-ECB24E39F75D}" type="slidenum">
              <a:t>9</a:t>
            </a:fld>
          </a:p>
        </p:txBody>
      </p:sp>
      <p:sp>
        <p:nvSpPr>
          <p:cNvPr id="5" name="PlaceHolder 4"/>
          <p:cNvSpPr>
            <a:spLocks noGrp="1"/>
          </p:cNvSpPr>
          <p:nvPr>
            <p:ph type="dt" idx="3"/>
          </p:nvPr>
        </p:nvSpPr>
        <p:spPr/>
        <p:txBody>
          <a:bodyPr/>
          <a:p>
            <a:fld id="{D3BB481E-E77E-45B7-85D3-08034F387286}" type="datetime1">
              <a:rPr lang="en-IN"/>
              <a:t>17/12/2024</a:t>
            </a:fld>
          </a:p>
        </p:txBody>
      </p:sp>
    </p:spTree>
  </p:cSld>
  <mc:AlternateContent>
    <mc:Choice Requires="p14">
      <p:transition spd="slow" p14:dur="2000"/>
    </mc:Choice>
    <mc:Fallback>
      <p:transition spd="slow"/>
    </mc:Fallback>
  </mc:AlternateContent>
</p:sld>
</file>

<file path=ppt/slides/slide9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8" name="PlaceHolder 1"/>
          <p:cNvSpPr>
            <a:spLocks noGrp="1"/>
          </p:cNvSpPr>
          <p:nvPr>
            <p:ph type="title"/>
          </p:nvPr>
        </p:nvSpPr>
        <p:spPr>
          <a:xfrm>
            <a:off x="360000" y="180000"/>
            <a:ext cx="9357480" cy="47556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Equi and non-equi Join</a:t>
            </a:r>
            <a:endParaRPr b="0" lang="en-IN" sz="4400" spc="-1" strike="noStrike">
              <a:latin typeface="Arial"/>
            </a:endParaRPr>
          </a:p>
        </p:txBody>
      </p:sp>
      <p:sp>
        <p:nvSpPr>
          <p:cNvPr id="529" name="PlaceHolder 2"/>
          <p:cNvSpPr>
            <a:spLocks noGrp="1"/>
          </p:cNvSpPr>
          <p:nvPr>
            <p:ph/>
          </p:nvPr>
        </p:nvSpPr>
        <p:spPr>
          <a:xfrm>
            <a:off x="360000" y="1080000"/>
            <a:ext cx="9357480" cy="3597480"/>
          </a:xfrm>
          <a:prstGeom prst="rect">
            <a:avLst/>
          </a:prstGeom>
          <a:noFill/>
          <a:ln w="0">
            <a:noFill/>
          </a:ln>
        </p:spPr>
        <p:txBody>
          <a:bodyPr lIns="0" rIns="0" tIns="0" bIns="0" anchor="t">
            <a:noAutofit/>
          </a:bodyPr>
          <a:p>
            <a:pPr marL="432000" indent="-324000">
              <a:lnSpc>
                <a:spcPct val="100000"/>
              </a:lnSpc>
              <a:buClr>
                <a:srgbClr val="000000"/>
              </a:buClr>
              <a:buFont typeface="Wingdings" charset="2"/>
              <a:buChar char=""/>
            </a:pPr>
            <a:r>
              <a:rPr b="0" lang="en-IN" sz="1800" spc="-1" strike="noStrike">
                <a:latin typeface="Arial"/>
              </a:rPr>
              <a:t>Equi Join : An equi join uses an equality (=) operator to match rows between tables based on a common column.</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Non-Equi Join :  A non-equi join uses a comparison operator other than = (e.g., &lt;, &gt;, &lt;=, &gt;=, !=) in the join condition.</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a:lnSpc>
                <a:spcPct val="100000"/>
              </a:lnSpc>
              <a:buNone/>
            </a:pPr>
            <a:endParaRPr b="0" lang="en-IN" sz="1800" spc="-1" strike="noStrike">
              <a:latin typeface="Arial"/>
            </a:endParaRPr>
          </a:p>
        </p:txBody>
      </p:sp>
      <p:sp>
        <p:nvSpPr>
          <p:cNvPr id="4" name="PlaceHolder 3"/>
          <p:cNvSpPr>
            <a:spLocks noGrp="1"/>
          </p:cNvSpPr>
          <p:nvPr>
            <p:ph type="sldNum" idx="11"/>
          </p:nvPr>
        </p:nvSpPr>
        <p:spPr/>
        <p:txBody>
          <a:bodyPr/>
          <a:p>
            <a:fld id="{0E2AB61B-C757-4E70-A469-3370EC395CC5}" type="slidenum">
              <a:t>90</a:t>
            </a:fld>
          </a:p>
        </p:txBody>
      </p:sp>
      <p:sp>
        <p:nvSpPr>
          <p:cNvPr id="5" name="PlaceHolder 4"/>
          <p:cNvSpPr>
            <a:spLocks noGrp="1"/>
          </p:cNvSpPr>
          <p:nvPr>
            <p:ph type="dt" idx="12"/>
          </p:nvPr>
        </p:nvSpPr>
        <p:spPr/>
        <p:txBody>
          <a:bodyPr/>
          <a:p>
            <a:fld id="{8A4DA730-43F7-4532-AB3C-51E140C19E4A}" type="datetime1">
              <a:rPr lang="en-IN"/>
              <a:t>17/12/2024</a:t>
            </a:fld>
          </a:p>
        </p:txBody>
      </p:sp>
    </p:spTree>
  </p:cSld>
  <mc:AlternateContent>
    <mc:Choice Requires="p14">
      <p:transition spd="slow" p14:dur="2000"/>
    </mc:Choice>
    <mc:Fallback>
      <p:transition spd="slow"/>
    </mc:Fallback>
  </mc:AlternateContent>
</p:sld>
</file>

<file path=ppt/slides/slide9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0" name="PlaceHolder 1"/>
          <p:cNvSpPr>
            <a:spLocks noGrp="1"/>
          </p:cNvSpPr>
          <p:nvPr>
            <p:ph type="title"/>
          </p:nvPr>
        </p:nvSpPr>
        <p:spPr>
          <a:xfrm>
            <a:off x="360000" y="0"/>
            <a:ext cx="9357480" cy="47556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Set Operations</a:t>
            </a:r>
            <a:endParaRPr b="0" lang="en-IN" sz="4400" spc="-1" strike="noStrike">
              <a:latin typeface="Arial"/>
            </a:endParaRPr>
          </a:p>
        </p:txBody>
      </p:sp>
      <p:sp>
        <p:nvSpPr>
          <p:cNvPr id="531" name="PlaceHolder 2"/>
          <p:cNvSpPr>
            <a:spLocks noGrp="1"/>
          </p:cNvSpPr>
          <p:nvPr>
            <p:ph/>
          </p:nvPr>
        </p:nvSpPr>
        <p:spPr>
          <a:xfrm>
            <a:off x="1440" y="720000"/>
            <a:ext cx="9357480" cy="359748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1800" spc="-1" strike="noStrike">
                <a:latin typeface="Arial"/>
              </a:rPr>
              <a:t>UNION – Combines two queries results removing the duplicates.  UNION All displays combining both the queries without removing the duplicates.</a:t>
            </a:r>
            <a:endParaRPr b="0" lang="en-IN" sz="1800" spc="-1" strike="noStrike">
              <a:latin typeface="Arial"/>
            </a:endParaRPr>
          </a:p>
          <a:p>
            <a:pPr>
              <a:lnSpc>
                <a:spcPct val="100000"/>
              </a:lnSpc>
              <a:spcBef>
                <a:spcPts val="1417"/>
              </a:spcBef>
              <a:buNone/>
            </a:pPr>
            <a:endParaRPr b="0" lang="en-IN" sz="1800" spc="-1" strike="noStrike">
              <a:latin typeface="Arial"/>
            </a:endParaRPr>
          </a:p>
        </p:txBody>
      </p:sp>
      <p:pic>
        <p:nvPicPr>
          <p:cNvPr id="532" name="" descr=""/>
          <p:cNvPicPr/>
          <p:nvPr/>
        </p:nvPicPr>
        <p:blipFill>
          <a:blip r:embed="rId1"/>
          <a:stretch/>
        </p:blipFill>
        <p:spPr>
          <a:xfrm>
            <a:off x="1368000" y="1259280"/>
            <a:ext cx="4499640" cy="4499640"/>
          </a:xfrm>
          <a:prstGeom prst="rect">
            <a:avLst/>
          </a:prstGeom>
          <a:ln w="0">
            <a:noFill/>
          </a:ln>
        </p:spPr>
      </p:pic>
      <p:sp>
        <p:nvSpPr>
          <p:cNvPr id="4" name="PlaceHolder 3"/>
          <p:cNvSpPr>
            <a:spLocks noGrp="1"/>
          </p:cNvSpPr>
          <p:nvPr>
            <p:ph type="sldNum" idx="11"/>
          </p:nvPr>
        </p:nvSpPr>
        <p:spPr/>
        <p:txBody>
          <a:bodyPr/>
          <a:p>
            <a:fld id="{E3222F01-D684-496D-BCE1-F9123B74C163}" type="slidenum">
              <a:t>91</a:t>
            </a:fld>
          </a:p>
        </p:txBody>
      </p:sp>
      <p:sp>
        <p:nvSpPr>
          <p:cNvPr id="5" name="PlaceHolder 4"/>
          <p:cNvSpPr>
            <a:spLocks noGrp="1"/>
          </p:cNvSpPr>
          <p:nvPr>
            <p:ph type="dt" idx="12"/>
          </p:nvPr>
        </p:nvSpPr>
        <p:spPr/>
        <p:txBody>
          <a:bodyPr/>
          <a:p>
            <a:fld id="{FA0ECD10-0FDE-4D44-8C1D-6E73FDC792A1}" type="datetime1">
              <a:rPr lang="en-IN"/>
              <a:t>17/12/2024</a:t>
            </a:fld>
          </a:p>
        </p:txBody>
      </p:sp>
    </p:spTree>
  </p:cSld>
  <mc:AlternateContent>
    <mc:Choice Requires="p14">
      <p:transition spd="slow" p14:dur="2000"/>
    </mc:Choice>
    <mc:Fallback>
      <p:transition spd="slow"/>
    </mc:Fallback>
  </mc:AlternateContent>
</p:sld>
</file>

<file path=ppt/slides/slide9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3" name="PlaceHolder 1"/>
          <p:cNvSpPr>
            <a:spLocks noGrp="1"/>
          </p:cNvSpPr>
          <p:nvPr>
            <p:ph type="title"/>
          </p:nvPr>
        </p:nvSpPr>
        <p:spPr>
          <a:xfrm>
            <a:off x="360000" y="0"/>
            <a:ext cx="9357480" cy="47556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Set Operations</a:t>
            </a:r>
            <a:endParaRPr b="0" lang="en-IN" sz="4400" spc="-1" strike="noStrike">
              <a:latin typeface="Arial"/>
            </a:endParaRPr>
          </a:p>
        </p:txBody>
      </p:sp>
      <p:sp>
        <p:nvSpPr>
          <p:cNvPr id="534" name="PlaceHolder 2"/>
          <p:cNvSpPr>
            <a:spLocks noGrp="1"/>
          </p:cNvSpPr>
          <p:nvPr>
            <p:ph/>
          </p:nvPr>
        </p:nvSpPr>
        <p:spPr>
          <a:xfrm>
            <a:off x="1440" y="720000"/>
            <a:ext cx="9357480" cy="359748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1800" spc="-1" strike="noStrike">
                <a:latin typeface="Arial"/>
              </a:rPr>
              <a:t>INTERSECT is the matching records between both the queries but MYSQL does not support INTERSECT.  Workaround can be written.  Minus is first query result – second query result.  Even this is not supported by mysql.  For this operation also workaround can be found.</a:t>
            </a:r>
            <a:endParaRPr b="0" lang="en-IN" sz="1800" spc="-1" strike="noStrike">
              <a:latin typeface="Arial"/>
            </a:endParaRPr>
          </a:p>
          <a:p>
            <a:pPr>
              <a:lnSpc>
                <a:spcPct val="100000"/>
              </a:lnSpc>
              <a:spcBef>
                <a:spcPts val="1417"/>
              </a:spcBef>
              <a:buNone/>
            </a:pPr>
            <a:endParaRPr b="0" lang="en-IN" sz="1800" spc="-1" strike="noStrike">
              <a:latin typeface="Arial"/>
            </a:endParaRPr>
          </a:p>
        </p:txBody>
      </p:sp>
      <p:pic>
        <p:nvPicPr>
          <p:cNvPr id="535" name="" descr=""/>
          <p:cNvPicPr/>
          <p:nvPr/>
        </p:nvPicPr>
        <p:blipFill>
          <a:blip r:embed="rId1"/>
          <a:stretch/>
        </p:blipFill>
        <p:spPr>
          <a:xfrm>
            <a:off x="664920" y="2140200"/>
            <a:ext cx="7794360" cy="2719080"/>
          </a:xfrm>
          <a:prstGeom prst="rect">
            <a:avLst/>
          </a:prstGeom>
          <a:ln w="0">
            <a:noFill/>
          </a:ln>
        </p:spPr>
      </p:pic>
      <p:sp>
        <p:nvSpPr>
          <p:cNvPr id="4" name="PlaceHolder 3"/>
          <p:cNvSpPr>
            <a:spLocks noGrp="1"/>
          </p:cNvSpPr>
          <p:nvPr>
            <p:ph type="sldNum" idx="11"/>
          </p:nvPr>
        </p:nvSpPr>
        <p:spPr/>
        <p:txBody>
          <a:bodyPr/>
          <a:p>
            <a:fld id="{E057639B-0846-44A8-A8D9-3F73AFA3D2DB}" type="slidenum">
              <a:t>92</a:t>
            </a:fld>
          </a:p>
        </p:txBody>
      </p:sp>
      <p:sp>
        <p:nvSpPr>
          <p:cNvPr id="5" name="PlaceHolder 4"/>
          <p:cNvSpPr>
            <a:spLocks noGrp="1"/>
          </p:cNvSpPr>
          <p:nvPr>
            <p:ph type="dt" idx="12"/>
          </p:nvPr>
        </p:nvSpPr>
        <p:spPr/>
        <p:txBody>
          <a:bodyPr/>
          <a:p>
            <a:fld id="{D224AF62-5B44-4A3F-BEE1-6C9E9891ACB4}" type="datetime1">
              <a:rPr lang="en-IN"/>
              <a:t>17/12/2024</a:t>
            </a:fld>
          </a:p>
        </p:txBody>
      </p:sp>
    </p:spTree>
  </p:cSld>
  <mc:AlternateContent>
    <mc:Choice Requires="p14">
      <p:transition spd="slow" p14:dur="2000"/>
    </mc:Choice>
    <mc:Fallback>
      <p:transition spd="slow"/>
    </mc:Fallback>
  </mc:AlternateContent>
</p:sld>
</file>

<file path=ppt/slides/slide9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6" name="PlaceHolder 1"/>
          <p:cNvSpPr>
            <a:spLocks noGrp="1"/>
          </p:cNvSpPr>
          <p:nvPr>
            <p:ph type="title"/>
          </p:nvPr>
        </p:nvSpPr>
        <p:spPr>
          <a:xfrm>
            <a:off x="360000" y="180000"/>
            <a:ext cx="9357480" cy="47556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String Functions</a:t>
            </a:r>
            <a:endParaRPr b="0" lang="en-IN" sz="4400" spc="-1" strike="noStrike">
              <a:latin typeface="Arial"/>
            </a:endParaRPr>
          </a:p>
        </p:txBody>
      </p:sp>
      <p:sp>
        <p:nvSpPr>
          <p:cNvPr id="537" name="PlaceHolder 2"/>
          <p:cNvSpPr>
            <a:spLocks noGrp="1"/>
          </p:cNvSpPr>
          <p:nvPr>
            <p:ph/>
          </p:nvPr>
        </p:nvSpPr>
        <p:spPr>
          <a:xfrm>
            <a:off x="360000" y="1080000"/>
            <a:ext cx="9357480" cy="3597480"/>
          </a:xfrm>
          <a:prstGeom prst="rect">
            <a:avLst/>
          </a:prstGeom>
          <a:noFill/>
          <a:ln w="0">
            <a:noFill/>
          </a:ln>
        </p:spPr>
        <p:txBody>
          <a:bodyPr lIns="0" rIns="0" tIns="0" bIns="0" anchor="t">
            <a:noAutofit/>
          </a:bodyPr>
          <a:p>
            <a:endParaRPr b="0" lang="en-IN" sz="3200" spc="-1" strike="noStrike">
              <a:latin typeface="Arial"/>
            </a:endParaRPr>
          </a:p>
        </p:txBody>
      </p:sp>
      <p:pic>
        <p:nvPicPr>
          <p:cNvPr id="538" name="" descr=""/>
          <p:cNvPicPr/>
          <p:nvPr/>
        </p:nvPicPr>
        <p:blipFill>
          <a:blip r:embed="rId1"/>
          <a:stretch/>
        </p:blipFill>
        <p:spPr>
          <a:xfrm>
            <a:off x="21240" y="1166760"/>
            <a:ext cx="10079280" cy="3355920"/>
          </a:xfrm>
          <a:prstGeom prst="rect">
            <a:avLst/>
          </a:prstGeom>
          <a:ln w="0">
            <a:noFill/>
          </a:ln>
        </p:spPr>
      </p:pic>
      <p:sp>
        <p:nvSpPr>
          <p:cNvPr id="4" name="PlaceHolder 3"/>
          <p:cNvSpPr>
            <a:spLocks noGrp="1"/>
          </p:cNvSpPr>
          <p:nvPr>
            <p:ph type="sldNum" idx="11"/>
          </p:nvPr>
        </p:nvSpPr>
        <p:spPr/>
        <p:txBody>
          <a:bodyPr/>
          <a:p>
            <a:fld id="{0FC964F4-57B3-4024-903E-9BD3E4EBB2DF}" type="slidenum">
              <a:t>93</a:t>
            </a:fld>
          </a:p>
        </p:txBody>
      </p:sp>
      <p:sp>
        <p:nvSpPr>
          <p:cNvPr id="5" name="PlaceHolder 4"/>
          <p:cNvSpPr>
            <a:spLocks noGrp="1"/>
          </p:cNvSpPr>
          <p:nvPr>
            <p:ph type="dt" idx="12"/>
          </p:nvPr>
        </p:nvSpPr>
        <p:spPr/>
        <p:txBody>
          <a:bodyPr/>
          <a:p>
            <a:fld id="{9DFD5C12-33F4-47D5-8563-6305E2B022FB}" type="datetime1">
              <a:rPr lang="en-IN"/>
              <a:t>17/12/2024</a:t>
            </a:fld>
          </a:p>
        </p:txBody>
      </p:sp>
    </p:spTree>
  </p:cSld>
  <mc:AlternateContent>
    <mc:Choice Requires="p14">
      <p:transition spd="slow" p14:dur="2000"/>
    </mc:Choice>
    <mc:Fallback>
      <p:transition spd="slow"/>
    </mc:Fallback>
  </mc:AlternateContent>
</p:sld>
</file>

<file path=ppt/slides/slide9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9" name="PlaceHolder 1"/>
          <p:cNvSpPr>
            <a:spLocks noGrp="1"/>
          </p:cNvSpPr>
          <p:nvPr>
            <p:ph type="title"/>
          </p:nvPr>
        </p:nvSpPr>
        <p:spPr>
          <a:xfrm>
            <a:off x="360000" y="180000"/>
            <a:ext cx="9357480" cy="47556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Numeric Functions</a:t>
            </a:r>
            <a:endParaRPr b="0" lang="en-IN" sz="4400" spc="-1" strike="noStrike">
              <a:latin typeface="Arial"/>
            </a:endParaRPr>
          </a:p>
        </p:txBody>
      </p:sp>
      <p:sp>
        <p:nvSpPr>
          <p:cNvPr id="540" name="PlaceHolder 2"/>
          <p:cNvSpPr>
            <a:spLocks noGrp="1"/>
          </p:cNvSpPr>
          <p:nvPr>
            <p:ph/>
          </p:nvPr>
        </p:nvSpPr>
        <p:spPr>
          <a:xfrm>
            <a:off x="360000" y="1080000"/>
            <a:ext cx="9357480" cy="3597480"/>
          </a:xfrm>
          <a:prstGeom prst="rect">
            <a:avLst/>
          </a:prstGeom>
          <a:noFill/>
          <a:ln w="0">
            <a:noFill/>
          </a:ln>
        </p:spPr>
        <p:txBody>
          <a:bodyPr lIns="0" rIns="0" tIns="0" bIns="0" anchor="t">
            <a:noAutofit/>
          </a:bodyPr>
          <a:p>
            <a:endParaRPr b="0" lang="en-IN" sz="3200" spc="-1" strike="noStrike">
              <a:latin typeface="Arial"/>
            </a:endParaRPr>
          </a:p>
        </p:txBody>
      </p:sp>
      <p:pic>
        <p:nvPicPr>
          <p:cNvPr id="541" name="" descr=""/>
          <p:cNvPicPr/>
          <p:nvPr/>
        </p:nvPicPr>
        <p:blipFill>
          <a:blip r:embed="rId1"/>
          <a:stretch/>
        </p:blipFill>
        <p:spPr>
          <a:xfrm>
            <a:off x="0" y="656640"/>
            <a:ext cx="8240040" cy="5102280"/>
          </a:xfrm>
          <a:prstGeom prst="rect">
            <a:avLst/>
          </a:prstGeom>
          <a:ln w="0">
            <a:noFill/>
          </a:ln>
        </p:spPr>
      </p:pic>
      <p:sp>
        <p:nvSpPr>
          <p:cNvPr id="4" name="PlaceHolder 3"/>
          <p:cNvSpPr>
            <a:spLocks noGrp="1"/>
          </p:cNvSpPr>
          <p:nvPr>
            <p:ph type="sldNum" idx="11"/>
          </p:nvPr>
        </p:nvSpPr>
        <p:spPr/>
        <p:txBody>
          <a:bodyPr/>
          <a:p>
            <a:fld id="{3A14862B-DF80-4339-B882-C84B3215D183}" type="slidenum">
              <a:t>94</a:t>
            </a:fld>
          </a:p>
        </p:txBody>
      </p:sp>
      <p:sp>
        <p:nvSpPr>
          <p:cNvPr id="5" name="PlaceHolder 4"/>
          <p:cNvSpPr>
            <a:spLocks noGrp="1"/>
          </p:cNvSpPr>
          <p:nvPr>
            <p:ph type="dt" idx="12"/>
          </p:nvPr>
        </p:nvSpPr>
        <p:spPr/>
        <p:txBody>
          <a:bodyPr/>
          <a:p>
            <a:fld id="{B0FF3738-0A11-404F-812C-049994A4B503}" type="datetime1">
              <a:rPr lang="en-IN"/>
              <a:t>17/12/2024</a:t>
            </a:fld>
          </a:p>
        </p:txBody>
      </p:sp>
    </p:spTree>
  </p:cSld>
  <mc:AlternateContent>
    <mc:Choice Requires="p14">
      <p:transition spd="slow" p14:dur="2000"/>
    </mc:Choice>
    <mc:Fallback>
      <p:transition spd="slow"/>
    </mc:Fallback>
  </mc:AlternateContent>
</p:sld>
</file>

<file path=ppt/slides/slide9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2" name="PlaceHolder 1"/>
          <p:cNvSpPr>
            <a:spLocks noGrp="1"/>
          </p:cNvSpPr>
          <p:nvPr>
            <p:ph type="title"/>
          </p:nvPr>
        </p:nvSpPr>
        <p:spPr>
          <a:xfrm>
            <a:off x="360000" y="180000"/>
            <a:ext cx="9357480" cy="47556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Date Functions</a:t>
            </a:r>
            <a:endParaRPr b="0" lang="en-IN" sz="4400" spc="-1" strike="noStrike">
              <a:latin typeface="Arial"/>
            </a:endParaRPr>
          </a:p>
        </p:txBody>
      </p:sp>
      <p:pic>
        <p:nvPicPr>
          <p:cNvPr id="543" name="" descr=""/>
          <p:cNvPicPr/>
          <p:nvPr/>
        </p:nvPicPr>
        <p:blipFill>
          <a:blip r:embed="rId1"/>
          <a:stretch/>
        </p:blipFill>
        <p:spPr>
          <a:xfrm>
            <a:off x="21240" y="750960"/>
            <a:ext cx="10079280" cy="4763880"/>
          </a:xfrm>
          <a:prstGeom prst="rect">
            <a:avLst/>
          </a:prstGeom>
          <a:ln w="0">
            <a:noFill/>
          </a:ln>
        </p:spPr>
      </p:pic>
      <p:sp>
        <p:nvSpPr>
          <p:cNvPr id="3" name="PlaceHolder 2"/>
          <p:cNvSpPr>
            <a:spLocks noGrp="1"/>
          </p:cNvSpPr>
          <p:nvPr>
            <p:ph type="sldNum" idx="11"/>
          </p:nvPr>
        </p:nvSpPr>
        <p:spPr/>
        <p:txBody>
          <a:bodyPr/>
          <a:p>
            <a:fld id="{487FA81E-BCE3-47FF-B533-C6C40F47AE7E}" type="slidenum">
              <a:t>95</a:t>
            </a:fld>
          </a:p>
        </p:txBody>
      </p:sp>
      <p:sp>
        <p:nvSpPr>
          <p:cNvPr id="4" name="PlaceHolder 3"/>
          <p:cNvSpPr>
            <a:spLocks noGrp="1"/>
          </p:cNvSpPr>
          <p:nvPr>
            <p:ph type="dt" idx="12"/>
          </p:nvPr>
        </p:nvSpPr>
        <p:spPr/>
        <p:txBody>
          <a:bodyPr/>
          <a:p>
            <a:fld id="{2EA30EF8-53D4-4DBC-83A4-7B6419833EA2}" type="datetime1">
              <a:rPr lang="en-IN"/>
              <a:t>17/12/2024</a:t>
            </a:fld>
          </a:p>
        </p:txBody>
      </p:sp>
    </p:spTree>
  </p:cSld>
  <mc:AlternateContent>
    <mc:Choice Requires="p14">
      <p:transition spd="slow" p14:dur="2000"/>
    </mc:Choice>
    <mc:Fallback>
      <p:transition spd="slow"/>
    </mc:Fallback>
  </mc:AlternateContent>
</p:sld>
</file>

<file path=ppt/slides/slide9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4" name="PlaceHolder 1"/>
          <p:cNvSpPr>
            <a:spLocks noGrp="1"/>
          </p:cNvSpPr>
          <p:nvPr>
            <p:ph type="title"/>
          </p:nvPr>
        </p:nvSpPr>
        <p:spPr>
          <a:xfrm>
            <a:off x="360000" y="180000"/>
            <a:ext cx="9357480" cy="47556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Date Functions</a:t>
            </a:r>
            <a:endParaRPr b="0" lang="en-IN" sz="4400" spc="-1" strike="noStrike">
              <a:latin typeface="Arial"/>
            </a:endParaRPr>
          </a:p>
        </p:txBody>
      </p:sp>
      <p:pic>
        <p:nvPicPr>
          <p:cNvPr id="545" name="" descr=""/>
          <p:cNvPicPr/>
          <p:nvPr/>
        </p:nvPicPr>
        <p:blipFill>
          <a:blip r:embed="rId1"/>
          <a:stretch/>
        </p:blipFill>
        <p:spPr>
          <a:xfrm>
            <a:off x="751320" y="1020960"/>
            <a:ext cx="3747600" cy="3297960"/>
          </a:xfrm>
          <a:prstGeom prst="rect">
            <a:avLst/>
          </a:prstGeom>
          <a:ln w="0">
            <a:noFill/>
          </a:ln>
        </p:spPr>
      </p:pic>
      <p:sp>
        <p:nvSpPr>
          <p:cNvPr id="3" name="PlaceHolder 2"/>
          <p:cNvSpPr>
            <a:spLocks noGrp="1"/>
          </p:cNvSpPr>
          <p:nvPr>
            <p:ph type="sldNum" idx="11"/>
          </p:nvPr>
        </p:nvSpPr>
        <p:spPr/>
        <p:txBody>
          <a:bodyPr/>
          <a:p>
            <a:fld id="{1716E9EF-9B8F-4EAE-91A2-4DF829CE8278}" type="slidenum">
              <a:t>96</a:t>
            </a:fld>
          </a:p>
        </p:txBody>
      </p:sp>
      <p:sp>
        <p:nvSpPr>
          <p:cNvPr id="4" name="PlaceHolder 3"/>
          <p:cNvSpPr>
            <a:spLocks noGrp="1"/>
          </p:cNvSpPr>
          <p:nvPr>
            <p:ph type="dt" idx="12"/>
          </p:nvPr>
        </p:nvSpPr>
        <p:spPr/>
        <p:txBody>
          <a:bodyPr/>
          <a:p>
            <a:fld id="{5B29948A-F5C2-4EDD-AF24-B2C4E1070A87}" type="datetime1">
              <a:rPr lang="en-IN"/>
              <a:t>17/12/2024</a:t>
            </a:fld>
          </a:p>
        </p:txBody>
      </p:sp>
    </p:spTree>
  </p:cSld>
  <mc:AlternateContent>
    <mc:Choice Requires="p14">
      <p:transition spd="slow" p14:dur="2000"/>
    </mc:Choice>
    <mc:Fallback>
      <p:transition spd="slow"/>
    </mc:Fallback>
  </mc:AlternateContent>
</p:sld>
</file>

<file path=ppt/slides/slide9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6" name="PlaceHolder 1"/>
          <p:cNvSpPr>
            <a:spLocks noGrp="1"/>
          </p:cNvSpPr>
          <p:nvPr>
            <p:ph type="title"/>
          </p:nvPr>
        </p:nvSpPr>
        <p:spPr>
          <a:xfrm>
            <a:off x="360000" y="180000"/>
            <a:ext cx="9357480" cy="47556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Aggregate Functions</a:t>
            </a:r>
            <a:endParaRPr b="0" lang="en-IN" sz="4400" spc="-1" strike="noStrike">
              <a:latin typeface="Arial"/>
            </a:endParaRPr>
          </a:p>
        </p:txBody>
      </p:sp>
      <p:sp>
        <p:nvSpPr>
          <p:cNvPr id="547" name="PlaceHolder 2"/>
          <p:cNvSpPr>
            <a:spLocks noGrp="1"/>
          </p:cNvSpPr>
          <p:nvPr>
            <p:ph/>
          </p:nvPr>
        </p:nvSpPr>
        <p:spPr>
          <a:xfrm>
            <a:off x="360000" y="1080000"/>
            <a:ext cx="9357480" cy="3597480"/>
          </a:xfrm>
          <a:prstGeom prst="rect">
            <a:avLst/>
          </a:prstGeom>
          <a:noFill/>
          <a:ln w="0">
            <a:noFill/>
          </a:ln>
        </p:spPr>
        <p:txBody>
          <a:bodyPr lIns="0" rIns="0" tIns="0" bIns="0" anchor="t">
            <a:noAutofit/>
          </a:bodyPr>
          <a:p>
            <a:endParaRPr b="0" lang="en-IN" sz="3200" spc="-1" strike="noStrike">
              <a:latin typeface="Arial"/>
            </a:endParaRPr>
          </a:p>
        </p:txBody>
      </p:sp>
      <p:pic>
        <p:nvPicPr>
          <p:cNvPr id="548" name="" descr=""/>
          <p:cNvPicPr/>
          <p:nvPr/>
        </p:nvPicPr>
        <p:blipFill>
          <a:blip r:embed="rId1"/>
          <a:stretch/>
        </p:blipFill>
        <p:spPr>
          <a:xfrm>
            <a:off x="211320" y="2479680"/>
            <a:ext cx="9699480" cy="730080"/>
          </a:xfrm>
          <a:prstGeom prst="rect">
            <a:avLst/>
          </a:prstGeom>
          <a:ln w="0">
            <a:noFill/>
          </a:ln>
        </p:spPr>
      </p:pic>
      <p:sp>
        <p:nvSpPr>
          <p:cNvPr id="4" name="PlaceHolder 3"/>
          <p:cNvSpPr>
            <a:spLocks noGrp="1"/>
          </p:cNvSpPr>
          <p:nvPr>
            <p:ph type="sldNum" idx="11"/>
          </p:nvPr>
        </p:nvSpPr>
        <p:spPr/>
        <p:txBody>
          <a:bodyPr/>
          <a:p>
            <a:fld id="{5A180926-7905-446E-A218-A1DB90E486C0}" type="slidenum">
              <a:t>97</a:t>
            </a:fld>
          </a:p>
        </p:txBody>
      </p:sp>
      <p:sp>
        <p:nvSpPr>
          <p:cNvPr id="5" name="PlaceHolder 4"/>
          <p:cNvSpPr>
            <a:spLocks noGrp="1"/>
          </p:cNvSpPr>
          <p:nvPr>
            <p:ph type="dt" idx="12"/>
          </p:nvPr>
        </p:nvSpPr>
        <p:spPr/>
        <p:txBody>
          <a:bodyPr/>
          <a:p>
            <a:fld id="{3842F587-31D9-4180-83CA-A32CD1AF6009}" type="datetime1">
              <a:rPr lang="en-IN"/>
              <a:t>17/12/2024</a:t>
            </a:fld>
          </a:p>
        </p:txBody>
      </p:sp>
    </p:spTree>
  </p:cSld>
  <mc:AlternateContent>
    <mc:Choice Requires="p14">
      <p:transition spd="slow" p14:dur="2000"/>
    </mc:Choice>
    <mc:Fallback>
      <p:transition spd="slow"/>
    </mc:Fallback>
  </mc:AlternateContent>
</p:sld>
</file>

<file path=ppt/slides/slide9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9" name="PlaceHolder 1"/>
          <p:cNvSpPr>
            <a:spLocks noGrp="1"/>
          </p:cNvSpPr>
          <p:nvPr>
            <p:ph type="title"/>
          </p:nvPr>
        </p:nvSpPr>
        <p:spPr>
          <a:xfrm>
            <a:off x="360000" y="180000"/>
            <a:ext cx="9357480" cy="47556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Generate Groups</a:t>
            </a:r>
            <a:endParaRPr b="0" lang="en-IN" sz="4400" spc="-1" strike="noStrike">
              <a:latin typeface="Arial"/>
            </a:endParaRPr>
          </a:p>
        </p:txBody>
      </p:sp>
      <p:sp>
        <p:nvSpPr>
          <p:cNvPr id="550" name="PlaceHolder 2"/>
          <p:cNvSpPr>
            <a:spLocks noGrp="1"/>
          </p:cNvSpPr>
          <p:nvPr>
            <p:ph/>
          </p:nvPr>
        </p:nvSpPr>
        <p:spPr>
          <a:xfrm>
            <a:off x="362160" y="722160"/>
            <a:ext cx="9357480" cy="3597480"/>
          </a:xfrm>
          <a:prstGeom prst="rect">
            <a:avLst/>
          </a:prstGeom>
          <a:noFill/>
          <a:ln w="0">
            <a:noFill/>
          </a:ln>
        </p:spPr>
        <p:txBody>
          <a:bodyPr lIns="0" rIns="0" tIns="0" bIns="0" anchor="t">
            <a:noAutofit/>
          </a:bodyPr>
          <a:p>
            <a:pPr marL="432000" indent="-324000">
              <a:lnSpc>
                <a:spcPct val="100000"/>
              </a:lnSpc>
              <a:buClr>
                <a:srgbClr val="000000"/>
              </a:buClr>
              <a:buFont typeface="Wingdings" charset="2"/>
              <a:buChar char=""/>
            </a:pPr>
            <a:r>
              <a:rPr b="0" lang="en-IN" sz="1800" spc="-1" strike="noStrike">
                <a:latin typeface="Arial"/>
              </a:rPr>
              <a:t>Grouping in MySQL is achieved using the GROUP BY clause. This allows you to aggregate rows based on one or more columns and apply aggregate functions like SUM(), AVG(), COUNT(), MAX(), or MIN().</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p:txBody>
      </p:sp>
      <p:pic>
        <p:nvPicPr>
          <p:cNvPr id="551" name="" descr=""/>
          <p:cNvPicPr/>
          <p:nvPr/>
        </p:nvPicPr>
        <p:blipFill>
          <a:blip r:embed="rId1"/>
          <a:stretch/>
        </p:blipFill>
        <p:spPr>
          <a:xfrm>
            <a:off x="360000" y="1636200"/>
            <a:ext cx="9741240" cy="4015440"/>
          </a:xfrm>
          <a:prstGeom prst="rect">
            <a:avLst/>
          </a:prstGeom>
          <a:ln w="0">
            <a:noFill/>
          </a:ln>
        </p:spPr>
      </p:pic>
      <p:sp>
        <p:nvSpPr>
          <p:cNvPr id="4" name="PlaceHolder 3"/>
          <p:cNvSpPr>
            <a:spLocks noGrp="1"/>
          </p:cNvSpPr>
          <p:nvPr>
            <p:ph type="sldNum" idx="11"/>
          </p:nvPr>
        </p:nvSpPr>
        <p:spPr/>
        <p:txBody>
          <a:bodyPr/>
          <a:p>
            <a:fld id="{FDE56EEA-9AA9-42BF-A0D0-E6675744B987}" type="slidenum">
              <a:t>98</a:t>
            </a:fld>
          </a:p>
        </p:txBody>
      </p:sp>
      <p:sp>
        <p:nvSpPr>
          <p:cNvPr id="5" name="PlaceHolder 4"/>
          <p:cNvSpPr>
            <a:spLocks noGrp="1"/>
          </p:cNvSpPr>
          <p:nvPr>
            <p:ph type="dt" idx="12"/>
          </p:nvPr>
        </p:nvSpPr>
        <p:spPr/>
        <p:txBody>
          <a:bodyPr/>
          <a:p>
            <a:fld id="{847B355B-8022-405A-8E38-0A166098F6C3}" type="datetime1">
              <a:rPr lang="en-IN"/>
              <a:t>17/12/2024</a:t>
            </a:fld>
          </a:p>
        </p:txBody>
      </p:sp>
    </p:spTree>
  </p:cSld>
  <mc:AlternateContent>
    <mc:Choice Requires="p14">
      <p:transition spd="slow" p14:dur="2000"/>
    </mc:Choice>
    <mc:Fallback>
      <p:transition spd="slow"/>
    </mc:Fallback>
  </mc:AlternateContent>
</p:sld>
</file>

<file path=ppt/slides/slide9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2" name="PlaceHolder 1"/>
          <p:cNvSpPr>
            <a:spLocks noGrp="1"/>
          </p:cNvSpPr>
          <p:nvPr>
            <p:ph type="title"/>
          </p:nvPr>
        </p:nvSpPr>
        <p:spPr>
          <a:xfrm>
            <a:off x="360000" y="180000"/>
            <a:ext cx="9357480" cy="47556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SQL subqueries</a:t>
            </a:r>
            <a:endParaRPr b="0" lang="en-IN" sz="4400" spc="-1" strike="noStrike">
              <a:latin typeface="Arial"/>
            </a:endParaRPr>
          </a:p>
        </p:txBody>
      </p:sp>
      <p:sp>
        <p:nvSpPr>
          <p:cNvPr id="553" name="PlaceHolder 2"/>
          <p:cNvSpPr>
            <a:spLocks noGrp="1"/>
          </p:cNvSpPr>
          <p:nvPr>
            <p:ph/>
          </p:nvPr>
        </p:nvSpPr>
        <p:spPr>
          <a:xfrm>
            <a:off x="360000" y="1080000"/>
            <a:ext cx="9357480" cy="359748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2400" spc="-1" strike="noStrike">
                <a:latin typeface="Arial"/>
              </a:rPr>
              <a:t>A subquery in SQL is a query nested within another SQL query. Subqueries can be used in various clauses like SELECT, FROM, and WHERE to retrieve data that will be used by the main query.</a:t>
            </a:r>
            <a:endParaRPr b="0" lang="en-IN" sz="2400" spc="-1" strike="noStrike">
              <a:latin typeface="Arial"/>
            </a:endParaRPr>
          </a:p>
        </p:txBody>
      </p:sp>
      <p:pic>
        <p:nvPicPr>
          <p:cNvPr id="554" name="" descr=""/>
          <p:cNvPicPr/>
          <p:nvPr/>
        </p:nvPicPr>
        <p:blipFill>
          <a:blip r:embed="rId1"/>
          <a:stretch/>
        </p:blipFill>
        <p:spPr>
          <a:xfrm>
            <a:off x="900000" y="2700000"/>
            <a:ext cx="6423480" cy="1431720"/>
          </a:xfrm>
          <a:prstGeom prst="rect">
            <a:avLst/>
          </a:prstGeom>
          <a:ln w="0">
            <a:noFill/>
          </a:ln>
        </p:spPr>
      </p:pic>
      <p:sp>
        <p:nvSpPr>
          <p:cNvPr id="4" name="PlaceHolder 3"/>
          <p:cNvSpPr>
            <a:spLocks noGrp="1"/>
          </p:cNvSpPr>
          <p:nvPr>
            <p:ph type="sldNum" idx="14"/>
          </p:nvPr>
        </p:nvSpPr>
        <p:spPr/>
        <p:txBody>
          <a:bodyPr/>
          <a:p>
            <a:fld id="{7ABD3C44-E0C9-49D6-8A5B-8256BBB25447}" type="slidenum">
              <a:t>99</a:t>
            </a:fld>
          </a:p>
        </p:txBody>
      </p:sp>
      <p:sp>
        <p:nvSpPr>
          <p:cNvPr id="5" name="PlaceHolder 4"/>
          <p:cNvSpPr>
            <a:spLocks noGrp="1"/>
          </p:cNvSpPr>
          <p:nvPr>
            <p:ph type="dt" idx="15"/>
          </p:nvPr>
        </p:nvSpPr>
        <p:spPr/>
        <p:txBody>
          <a:bodyPr/>
          <a:p>
            <a:fld id="{C02A72AF-6070-419D-BE05-CB2EA50022F5}" type="datetime1">
              <a:rPr lang="en-IN"/>
              <a:t>17/12/2024</a:t>
            </a:fld>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2185</TotalTime>
  <Application>LibreOffice/7.3.0.3$Windows_X86_64 LibreOffice_project/0f246aa12d0eee4a0f7adcefbf7c878fc2238db3</Application>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2024-12-09T21:42:22Z</dcterms:created>
  <dc:creator/>
  <dc:description/>
  <dc:language>en-IN</dc:language>
  <cp:lastModifiedBy/>
  <dcterms:modified xsi:type="dcterms:W3CDTF">2024-12-17T16:19:18Z</dcterms:modified>
  <cp:revision>75</cp:revision>
  <dc:subject/>
  <dc:title>Blue Curve</dc:title>
</cp:coreProperties>
</file>

<file path=docProps/custom.xml><?xml version="1.0" encoding="utf-8"?>
<Properties xmlns="http://schemas.openxmlformats.org/officeDocument/2006/custom-properties" xmlns:vt="http://schemas.openxmlformats.org/officeDocument/2006/docPropsVTypes"/>
</file>